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notesMasterIdLst>
    <p:notesMasterId r:id="rId83"/>
  </p:notesMasterIdLst>
  <p:sldIdLst>
    <p:sldId id="256" r:id="rId2"/>
    <p:sldId id="257" r:id="rId3"/>
    <p:sldId id="258" r:id="rId4"/>
    <p:sldId id="259" r:id="rId5"/>
    <p:sldId id="267" r:id="rId6"/>
    <p:sldId id="268" r:id="rId7"/>
    <p:sldId id="279" r:id="rId8"/>
    <p:sldId id="269" r:id="rId9"/>
    <p:sldId id="273" r:id="rId10"/>
    <p:sldId id="274" r:id="rId11"/>
    <p:sldId id="275" r:id="rId12"/>
    <p:sldId id="280" r:id="rId13"/>
    <p:sldId id="281" r:id="rId14"/>
    <p:sldId id="277" r:id="rId15"/>
    <p:sldId id="276" r:id="rId16"/>
    <p:sldId id="278" r:id="rId17"/>
    <p:sldId id="282" r:id="rId18"/>
    <p:sldId id="265" r:id="rId19"/>
    <p:sldId id="283" r:id="rId20"/>
    <p:sldId id="284" r:id="rId21"/>
    <p:sldId id="285" r:id="rId22"/>
    <p:sldId id="286" r:id="rId23"/>
    <p:sldId id="266" r:id="rId24"/>
    <p:sldId id="287" r:id="rId25"/>
    <p:sldId id="292" r:id="rId26"/>
    <p:sldId id="288" r:id="rId27"/>
    <p:sldId id="289" r:id="rId28"/>
    <p:sldId id="290" r:id="rId29"/>
    <p:sldId id="291" r:id="rId30"/>
    <p:sldId id="260" r:id="rId31"/>
    <p:sldId id="293" r:id="rId32"/>
    <p:sldId id="296" r:id="rId33"/>
    <p:sldId id="299" r:id="rId34"/>
    <p:sldId id="298" r:id="rId35"/>
    <p:sldId id="297" r:id="rId36"/>
    <p:sldId id="300" r:id="rId37"/>
    <p:sldId id="301" r:id="rId38"/>
    <p:sldId id="302" r:id="rId39"/>
    <p:sldId id="294" r:id="rId40"/>
    <p:sldId id="303" r:id="rId41"/>
    <p:sldId id="304" r:id="rId42"/>
    <p:sldId id="305" r:id="rId43"/>
    <p:sldId id="306" r:id="rId44"/>
    <p:sldId id="307" r:id="rId45"/>
    <p:sldId id="261" r:id="rId46"/>
    <p:sldId id="310" r:id="rId47"/>
    <p:sldId id="308" r:id="rId48"/>
    <p:sldId id="311" r:id="rId49"/>
    <p:sldId id="313" r:id="rId50"/>
    <p:sldId id="312" r:id="rId51"/>
    <p:sldId id="314" r:id="rId52"/>
    <p:sldId id="309" r:id="rId53"/>
    <p:sldId id="322" r:id="rId54"/>
    <p:sldId id="315" r:id="rId55"/>
    <p:sldId id="316" r:id="rId56"/>
    <p:sldId id="317" r:id="rId57"/>
    <p:sldId id="318" r:id="rId58"/>
    <p:sldId id="319" r:id="rId59"/>
    <p:sldId id="323" r:id="rId60"/>
    <p:sldId id="320" r:id="rId61"/>
    <p:sldId id="321" r:id="rId62"/>
    <p:sldId id="262" r:id="rId63"/>
    <p:sldId id="324" r:id="rId64"/>
    <p:sldId id="325" r:id="rId65"/>
    <p:sldId id="326" r:id="rId66"/>
    <p:sldId id="263" r:id="rId67"/>
    <p:sldId id="327" r:id="rId68"/>
    <p:sldId id="332" r:id="rId69"/>
    <p:sldId id="328" r:id="rId70"/>
    <p:sldId id="333" r:id="rId71"/>
    <p:sldId id="334" r:id="rId72"/>
    <p:sldId id="335" r:id="rId73"/>
    <p:sldId id="336" r:id="rId74"/>
    <p:sldId id="329" r:id="rId75"/>
    <p:sldId id="340" r:id="rId76"/>
    <p:sldId id="338" r:id="rId77"/>
    <p:sldId id="337" r:id="rId78"/>
    <p:sldId id="339" r:id="rId79"/>
    <p:sldId id="330" r:id="rId80"/>
    <p:sldId id="331" r:id="rId81"/>
    <p:sldId id="341" r:id="rId82"/>
  </p:sldIdLst>
  <p:sldSz cx="12192000" cy="6858000"/>
  <p:notesSz cx="6858000" cy="9144000"/>
  <p:custDataLst>
    <p:tags r:id="rId8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1203" autoAdjust="0"/>
  </p:normalViewPr>
  <p:slideViewPr>
    <p:cSldViewPr snapToGrid="0">
      <p:cViewPr>
        <p:scale>
          <a:sx n="68" d="100"/>
          <a:sy n="68" d="100"/>
        </p:scale>
        <p:origin x="-72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gs" Target="tags/tag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60897C-5182-4BB4-9AF0-AF70B592F24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00308C7-7B9A-42D3-B1B1-4D6C7C1364D1}">
      <dgm:prSet phldrT="[Text]" custT="1"/>
      <dgm:spPr/>
      <dgm:t>
        <a:bodyPr/>
        <a:lstStyle/>
        <a:p>
          <a:r>
            <a:rPr lang="en-US" sz="4000" dirty="0" err="1" smtClean="0"/>
            <a:t>Tập</a:t>
          </a:r>
          <a:r>
            <a:rPr lang="en-US" sz="4000" dirty="0" smtClean="0"/>
            <a:t> tin - File</a:t>
          </a:r>
          <a:endParaRPr lang="en-US" sz="4000" dirty="0"/>
        </a:p>
      </dgm:t>
    </dgm:pt>
    <dgm:pt modelId="{550BD6D6-88C6-49ED-A7D6-EE2C8727519C}" type="parTrans" cxnId="{89B11D2F-E31D-49CC-B976-26541A2AFE55}">
      <dgm:prSet/>
      <dgm:spPr/>
      <dgm:t>
        <a:bodyPr/>
        <a:lstStyle/>
        <a:p>
          <a:endParaRPr lang="en-US"/>
        </a:p>
      </dgm:t>
    </dgm:pt>
    <dgm:pt modelId="{E1025521-D6F1-4EA7-B8FA-47AB54147495}" type="sibTrans" cxnId="{89B11D2F-E31D-49CC-B976-26541A2AFE55}">
      <dgm:prSet/>
      <dgm:spPr/>
      <dgm:t>
        <a:bodyPr/>
        <a:lstStyle/>
        <a:p>
          <a:endParaRPr lang="en-US"/>
        </a:p>
      </dgm:t>
    </dgm:pt>
    <dgm:pt modelId="{23A6A669-B3C8-4E54-95D4-1CD45694A716}">
      <dgm:prSet phldrT="[Text]" custT="1"/>
      <dgm:spPr/>
      <dgm:t>
        <a:bodyPr/>
        <a:lstStyle/>
        <a:p>
          <a:r>
            <a:rPr lang="en-US" sz="3200" b="0" dirty="0" err="1" smtClean="0">
              <a:latin typeface="Times New Roman" panose="02020603050405020304" pitchFamily="18" charset="0"/>
              <a:cs typeface="Times New Roman" panose="02020603050405020304" pitchFamily="18" charset="0"/>
            </a:rPr>
            <a:t>Tập</a:t>
          </a:r>
          <a:r>
            <a:rPr lang="en-US" sz="3200" b="0" dirty="0" smtClean="0">
              <a:latin typeface="Times New Roman" panose="02020603050405020304" pitchFamily="18" charset="0"/>
              <a:cs typeface="Times New Roman" panose="02020603050405020304" pitchFamily="18" charset="0"/>
            </a:rPr>
            <a:t> tin </a:t>
          </a:r>
          <a:r>
            <a:rPr lang="en-US" sz="3200" b="0" dirty="0" err="1" smtClean="0">
              <a:latin typeface="Times New Roman" panose="02020603050405020304" pitchFamily="18" charset="0"/>
              <a:cs typeface="Times New Roman" panose="02020603050405020304" pitchFamily="18" charset="0"/>
            </a:rPr>
            <a:t>là</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đơn</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vị</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lưu</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trữ</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thông</a:t>
          </a:r>
          <a:r>
            <a:rPr lang="en-US" sz="3200" b="0" dirty="0" smtClean="0">
              <a:latin typeface="Times New Roman" panose="02020603050405020304" pitchFamily="18" charset="0"/>
              <a:cs typeface="Times New Roman" panose="02020603050405020304" pitchFamily="18" charset="0"/>
            </a:rPr>
            <a:t> tin </a:t>
          </a:r>
          <a:r>
            <a:rPr lang="en-US" sz="3200" b="0" dirty="0" err="1" smtClean="0">
              <a:latin typeface="Times New Roman" panose="02020603050405020304" pitchFamily="18" charset="0"/>
              <a:cs typeface="Times New Roman" panose="02020603050405020304" pitchFamily="18" charset="0"/>
            </a:rPr>
            <a:t>của</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bộ</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nhớ</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ngoài</a:t>
          </a:r>
          <a:r>
            <a:rPr lang="en-US" sz="3200" b="0" dirty="0" smtClean="0">
              <a:latin typeface="Times New Roman" panose="02020603050405020304" pitchFamily="18" charset="0"/>
              <a:cs typeface="Times New Roman" panose="02020603050405020304" pitchFamily="18" charset="0"/>
            </a:rPr>
            <a:t>.</a:t>
          </a:r>
          <a:endParaRPr lang="en-US" sz="3200" b="0" dirty="0">
            <a:latin typeface="Times New Roman" panose="02020603050405020304" pitchFamily="18" charset="0"/>
            <a:cs typeface="Times New Roman" panose="02020603050405020304" pitchFamily="18" charset="0"/>
          </a:endParaRPr>
        </a:p>
      </dgm:t>
    </dgm:pt>
    <dgm:pt modelId="{4176B931-EEE0-403E-AC12-99F8E3948B31}" type="parTrans" cxnId="{C2D4CA5A-5F30-4AD1-AA04-3878DA11648E}">
      <dgm:prSet/>
      <dgm:spPr/>
      <dgm:t>
        <a:bodyPr/>
        <a:lstStyle/>
        <a:p>
          <a:endParaRPr lang="en-US"/>
        </a:p>
      </dgm:t>
    </dgm:pt>
    <dgm:pt modelId="{EED0E049-4272-4C27-9B80-F79560A50BC3}" type="sibTrans" cxnId="{C2D4CA5A-5F30-4AD1-AA04-3878DA11648E}">
      <dgm:prSet/>
      <dgm:spPr/>
      <dgm:t>
        <a:bodyPr/>
        <a:lstStyle/>
        <a:p>
          <a:endParaRPr lang="en-US"/>
        </a:p>
      </dgm:t>
    </dgm:pt>
    <dgm:pt modelId="{842A2402-CB38-444D-83EB-9A6C1541B3EF}">
      <dgm:prSet custT="1"/>
      <dgm:spPr/>
      <dgm:t>
        <a:bodyPr/>
        <a:lstStyle/>
        <a:p>
          <a:r>
            <a:rPr lang="en-US" sz="3200" b="0" dirty="0" err="1" smtClean="0">
              <a:latin typeface="Times New Roman" panose="02020603050405020304" pitchFamily="18" charset="0"/>
              <a:cs typeface="Times New Roman" panose="02020603050405020304" pitchFamily="18" charset="0"/>
            </a:rPr>
            <a:t>Các</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tiến</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trình</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có</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thể</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đọc</a:t>
          </a:r>
          <a:r>
            <a:rPr lang="en-US" sz="3200" b="0" dirty="0" smtClean="0">
              <a:latin typeface="Times New Roman" panose="02020603050405020304" pitchFamily="18" charset="0"/>
              <a:cs typeface="Times New Roman" panose="02020603050405020304" pitchFamily="18" charset="0"/>
            </a:rPr>
            <a:t> hay </a:t>
          </a:r>
          <a:r>
            <a:rPr lang="en-US" sz="3200" b="0" dirty="0" err="1" smtClean="0">
              <a:latin typeface="Times New Roman" panose="02020603050405020304" pitchFamily="18" charset="0"/>
              <a:cs typeface="Times New Roman" panose="02020603050405020304" pitchFamily="18" charset="0"/>
            </a:rPr>
            <a:t>tạo</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mới</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tập</a:t>
          </a:r>
          <a:r>
            <a:rPr lang="en-US" sz="3200" b="0" dirty="0" smtClean="0">
              <a:latin typeface="Times New Roman" panose="02020603050405020304" pitchFamily="18" charset="0"/>
              <a:cs typeface="Times New Roman" panose="02020603050405020304" pitchFamily="18" charset="0"/>
            </a:rPr>
            <a:t> tin.</a:t>
          </a:r>
          <a:endParaRPr lang="en-US" sz="3200" b="0" dirty="0">
            <a:latin typeface="Times New Roman" panose="02020603050405020304" pitchFamily="18" charset="0"/>
            <a:cs typeface="Times New Roman" panose="02020603050405020304" pitchFamily="18" charset="0"/>
          </a:endParaRPr>
        </a:p>
      </dgm:t>
    </dgm:pt>
    <dgm:pt modelId="{F51BCD3C-C7BF-4004-B9EC-87A464B8CE13}" type="parTrans" cxnId="{ACEF6EC3-0980-4DA0-A7EE-BFBE9337353B}">
      <dgm:prSet/>
      <dgm:spPr/>
      <dgm:t>
        <a:bodyPr/>
        <a:lstStyle/>
        <a:p>
          <a:endParaRPr lang="en-US"/>
        </a:p>
      </dgm:t>
    </dgm:pt>
    <dgm:pt modelId="{AED3C179-FCCF-41CD-892F-8C659B3067FA}" type="sibTrans" cxnId="{ACEF6EC3-0980-4DA0-A7EE-BFBE9337353B}">
      <dgm:prSet/>
      <dgm:spPr/>
      <dgm:t>
        <a:bodyPr/>
        <a:lstStyle/>
        <a:p>
          <a:endParaRPr lang="en-US"/>
        </a:p>
      </dgm:t>
    </dgm:pt>
    <dgm:pt modelId="{C24F3C2E-A47F-4BD8-93D7-63A945FA7EC1}">
      <dgm:prSet custT="1"/>
      <dgm:spPr/>
      <dgm:t>
        <a:bodyPr/>
        <a:lstStyle/>
        <a:p>
          <a:r>
            <a:rPr lang="en-US" sz="3200" b="0" dirty="0" err="1" smtClean="0">
              <a:latin typeface="Times New Roman" panose="02020603050405020304" pitchFamily="18" charset="0"/>
              <a:cs typeface="Times New Roman" panose="02020603050405020304" pitchFamily="18" charset="0"/>
            </a:rPr>
            <a:t>Các</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thông</a:t>
          </a:r>
          <a:r>
            <a:rPr lang="en-US" sz="3200" b="0" dirty="0" smtClean="0">
              <a:latin typeface="Times New Roman" panose="02020603050405020304" pitchFamily="18" charset="0"/>
              <a:cs typeface="Times New Roman" panose="02020603050405020304" pitchFamily="18" charset="0"/>
            </a:rPr>
            <a:t> tin </a:t>
          </a:r>
          <a:r>
            <a:rPr lang="en-US" sz="3200" b="0" dirty="0" err="1" smtClean="0">
              <a:latin typeface="Times New Roman" panose="02020603050405020304" pitchFamily="18" charset="0"/>
              <a:cs typeface="Times New Roman" panose="02020603050405020304" pitchFamily="18" charset="0"/>
            </a:rPr>
            <a:t>trong</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tập</a:t>
          </a:r>
          <a:r>
            <a:rPr lang="en-US" sz="3200" b="0" dirty="0" smtClean="0">
              <a:latin typeface="Times New Roman" panose="02020603050405020304" pitchFamily="18" charset="0"/>
              <a:cs typeface="Times New Roman" panose="02020603050405020304" pitchFamily="18" charset="0"/>
            </a:rPr>
            <a:t> tin </a:t>
          </a:r>
          <a:r>
            <a:rPr lang="en-US" sz="3200" b="0" dirty="0" err="1" smtClean="0">
              <a:latin typeface="Times New Roman" panose="02020603050405020304" pitchFamily="18" charset="0"/>
              <a:cs typeface="Times New Roman" panose="02020603050405020304" pitchFamily="18" charset="0"/>
            </a:rPr>
            <a:t>là</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bền</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vững</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không</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bị</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ảnh</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hưởng</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bởi</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các</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xử</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lý</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ngoại</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trừ</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người</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sử</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dụng</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muốn</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xóa</a:t>
          </a:r>
          <a:r>
            <a:rPr lang="en-US" sz="3200" b="0" dirty="0" smtClean="0">
              <a:latin typeface="Times New Roman" panose="02020603050405020304" pitchFamily="18" charset="0"/>
              <a:cs typeface="Times New Roman" panose="02020603050405020304" pitchFamily="18" charset="0"/>
            </a:rPr>
            <a:t>.</a:t>
          </a:r>
          <a:endParaRPr lang="en-US" sz="3200" b="0" dirty="0">
            <a:latin typeface="Times New Roman" panose="02020603050405020304" pitchFamily="18" charset="0"/>
            <a:cs typeface="Times New Roman" panose="02020603050405020304" pitchFamily="18" charset="0"/>
          </a:endParaRPr>
        </a:p>
      </dgm:t>
    </dgm:pt>
    <dgm:pt modelId="{9DEFB23A-95AD-4F1F-AF3D-F1CD27316648}" type="parTrans" cxnId="{14287B04-9B18-4A53-A355-311F12503989}">
      <dgm:prSet/>
      <dgm:spPr/>
      <dgm:t>
        <a:bodyPr/>
        <a:lstStyle/>
        <a:p>
          <a:endParaRPr lang="en-US"/>
        </a:p>
      </dgm:t>
    </dgm:pt>
    <dgm:pt modelId="{60DC61D9-2F8D-40CD-BB07-6AD16149630D}" type="sibTrans" cxnId="{14287B04-9B18-4A53-A355-311F12503989}">
      <dgm:prSet/>
      <dgm:spPr/>
      <dgm:t>
        <a:bodyPr/>
        <a:lstStyle/>
        <a:p>
          <a:endParaRPr lang="en-US"/>
        </a:p>
      </dgm:t>
    </dgm:pt>
    <dgm:pt modelId="{73AD70F4-F993-4D2C-B635-FA2015B8BE34}">
      <dgm:prSet custT="1"/>
      <dgm:spPr/>
      <dgm:t>
        <a:bodyPr/>
        <a:lstStyle/>
        <a:p>
          <a:r>
            <a:rPr lang="en-US" sz="3200" b="0" dirty="0" err="1" smtClean="0">
              <a:latin typeface="Times New Roman" panose="02020603050405020304" pitchFamily="18" charset="0"/>
              <a:cs typeface="Times New Roman" panose="02020603050405020304" pitchFamily="18" charset="0"/>
            </a:rPr>
            <a:t>Tập</a:t>
          </a:r>
          <a:r>
            <a:rPr lang="en-US" sz="3200" b="0" dirty="0" smtClean="0">
              <a:latin typeface="Times New Roman" panose="02020603050405020304" pitchFamily="18" charset="0"/>
              <a:cs typeface="Times New Roman" panose="02020603050405020304" pitchFamily="18" charset="0"/>
            </a:rPr>
            <a:t> tin </a:t>
          </a:r>
          <a:r>
            <a:rPr lang="en-US" sz="3200" b="0" dirty="0" err="1" smtClean="0">
              <a:latin typeface="Times New Roman" panose="02020603050405020304" pitchFamily="18" charset="0"/>
              <a:cs typeface="Times New Roman" panose="02020603050405020304" pitchFamily="18" charset="0"/>
            </a:rPr>
            <a:t>được</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quản</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lý</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bởi</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hệ</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điều</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hành</a:t>
          </a:r>
          <a:r>
            <a:rPr lang="en-US" sz="3200" b="0" dirty="0" smtClean="0">
              <a:latin typeface="Times New Roman" panose="02020603050405020304" pitchFamily="18" charset="0"/>
              <a:cs typeface="Times New Roman" panose="02020603050405020304" pitchFamily="18" charset="0"/>
            </a:rPr>
            <a:t>, </a:t>
          </a:r>
          <a:r>
            <a:rPr lang="en-US" sz="3200" b="0" dirty="0" err="1" smtClean="0">
              <a:latin typeface="Times New Roman" panose="02020603050405020304" pitchFamily="18" charset="0"/>
              <a:cs typeface="Times New Roman" panose="02020603050405020304" pitchFamily="18" charset="0"/>
            </a:rPr>
            <a:t>c</a:t>
          </a:r>
          <a:r>
            <a:rPr lang="en-US" sz="3200" dirty="0" err="1" smtClean="0">
              <a:solidFill>
                <a:schemeClr val="tx1"/>
              </a:solidFill>
              <a:latin typeface="Times New Roman" panose="02020603050405020304" pitchFamily="18" charset="0"/>
              <a:cs typeface="Times New Roman" panose="02020603050405020304" pitchFamily="18" charset="0"/>
            </a:rPr>
            <a:t>ó</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thể</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là</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chương</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trình</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của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người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dùng</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một</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chương</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trình</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của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hệ</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điều</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hành</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một</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văn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bản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một</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tập</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hợp</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dữ</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liệu</a:t>
          </a:r>
          <a:endParaRPr lang="en-US" sz="3200" b="0" dirty="0">
            <a:latin typeface="Times New Roman" panose="02020603050405020304" pitchFamily="18" charset="0"/>
            <a:cs typeface="Times New Roman" panose="02020603050405020304" pitchFamily="18" charset="0"/>
          </a:endParaRPr>
        </a:p>
      </dgm:t>
    </dgm:pt>
    <dgm:pt modelId="{BF256E26-9B4B-4824-B64D-346ADB231902}" type="parTrans" cxnId="{72E8920C-AF64-442D-BFDA-14C239F9A8DF}">
      <dgm:prSet/>
      <dgm:spPr/>
      <dgm:t>
        <a:bodyPr/>
        <a:lstStyle/>
        <a:p>
          <a:endParaRPr lang="en-US"/>
        </a:p>
      </dgm:t>
    </dgm:pt>
    <dgm:pt modelId="{F69EA0A8-7378-42B4-AFED-D22B0C3080B5}" type="sibTrans" cxnId="{72E8920C-AF64-442D-BFDA-14C239F9A8DF}">
      <dgm:prSet/>
      <dgm:spPr/>
      <dgm:t>
        <a:bodyPr/>
        <a:lstStyle/>
        <a:p>
          <a:endParaRPr lang="en-US"/>
        </a:p>
      </dgm:t>
    </dgm:pt>
    <dgm:pt modelId="{517753A2-C20D-4F5B-BFD3-20A616C1E4F1}" type="pres">
      <dgm:prSet presAssocID="{C160897C-5182-4BB4-9AF0-AF70B592F24A}" presName="Name0" presStyleCnt="0">
        <dgm:presLayoutVars>
          <dgm:dir/>
          <dgm:animLvl val="lvl"/>
          <dgm:resizeHandles val="exact"/>
        </dgm:presLayoutVars>
      </dgm:prSet>
      <dgm:spPr/>
      <dgm:t>
        <a:bodyPr/>
        <a:lstStyle/>
        <a:p>
          <a:endParaRPr lang="en-US"/>
        </a:p>
      </dgm:t>
    </dgm:pt>
    <dgm:pt modelId="{37701409-384E-42A2-A38C-9C5D8BBF5F88}" type="pres">
      <dgm:prSet presAssocID="{000308C7-7B9A-42D3-B1B1-4D6C7C1364D1}" presName="linNode" presStyleCnt="0"/>
      <dgm:spPr/>
    </dgm:pt>
    <dgm:pt modelId="{E208E3CC-C59F-4F6E-B1E0-99CEECC75DBA}" type="pres">
      <dgm:prSet presAssocID="{000308C7-7B9A-42D3-B1B1-4D6C7C1364D1}" presName="parentText" presStyleLbl="node1" presStyleIdx="0" presStyleCnt="1" custScaleX="37829" custScaleY="39915" custLinFactNeighborX="-4308" custLinFactNeighborY="-3159">
        <dgm:presLayoutVars>
          <dgm:chMax val="1"/>
          <dgm:bulletEnabled val="1"/>
        </dgm:presLayoutVars>
      </dgm:prSet>
      <dgm:spPr/>
      <dgm:t>
        <a:bodyPr/>
        <a:lstStyle/>
        <a:p>
          <a:endParaRPr lang="en-US"/>
        </a:p>
      </dgm:t>
    </dgm:pt>
    <dgm:pt modelId="{CAFD906C-C739-4143-A6C6-DCA9E27C21AE}" type="pres">
      <dgm:prSet presAssocID="{000308C7-7B9A-42D3-B1B1-4D6C7C1364D1}" presName="descendantText" presStyleLbl="alignAccFollowNode1" presStyleIdx="0" presStyleCnt="1" custScaleX="107998" custScaleY="119143" custLinFactNeighborX="-16363" custLinFactNeighborY="-2990">
        <dgm:presLayoutVars>
          <dgm:bulletEnabled val="1"/>
        </dgm:presLayoutVars>
      </dgm:prSet>
      <dgm:spPr/>
      <dgm:t>
        <a:bodyPr/>
        <a:lstStyle/>
        <a:p>
          <a:endParaRPr lang="en-US"/>
        </a:p>
      </dgm:t>
    </dgm:pt>
  </dgm:ptLst>
  <dgm:cxnLst>
    <dgm:cxn modelId="{C8163B5F-AD9A-4223-B741-CCCF83C900FB}" type="presOf" srcId="{C24F3C2E-A47F-4BD8-93D7-63A945FA7EC1}" destId="{CAFD906C-C739-4143-A6C6-DCA9E27C21AE}" srcOrd="0" destOrd="2" presId="urn:microsoft.com/office/officeart/2005/8/layout/vList5"/>
    <dgm:cxn modelId="{14287B04-9B18-4A53-A355-311F12503989}" srcId="{000308C7-7B9A-42D3-B1B1-4D6C7C1364D1}" destId="{C24F3C2E-A47F-4BD8-93D7-63A945FA7EC1}" srcOrd="2" destOrd="0" parTransId="{9DEFB23A-95AD-4F1F-AF3D-F1CD27316648}" sibTransId="{60DC61D9-2F8D-40CD-BB07-6AD16149630D}"/>
    <dgm:cxn modelId="{10B7AFDD-975A-4B0B-BD87-8F681141A8B1}" type="presOf" srcId="{23A6A669-B3C8-4E54-95D4-1CD45694A716}" destId="{CAFD906C-C739-4143-A6C6-DCA9E27C21AE}" srcOrd="0" destOrd="0" presId="urn:microsoft.com/office/officeart/2005/8/layout/vList5"/>
    <dgm:cxn modelId="{EC161FE6-14D3-405F-9084-698CB45C95A8}" type="presOf" srcId="{000308C7-7B9A-42D3-B1B1-4D6C7C1364D1}" destId="{E208E3CC-C59F-4F6E-B1E0-99CEECC75DBA}" srcOrd="0" destOrd="0" presId="urn:microsoft.com/office/officeart/2005/8/layout/vList5"/>
    <dgm:cxn modelId="{77B0E6B4-7C17-414D-B707-F57AD5FC174E}" type="presOf" srcId="{73AD70F4-F993-4D2C-B635-FA2015B8BE34}" destId="{CAFD906C-C739-4143-A6C6-DCA9E27C21AE}" srcOrd="0" destOrd="3" presId="urn:microsoft.com/office/officeart/2005/8/layout/vList5"/>
    <dgm:cxn modelId="{ACEF6EC3-0980-4DA0-A7EE-BFBE9337353B}" srcId="{000308C7-7B9A-42D3-B1B1-4D6C7C1364D1}" destId="{842A2402-CB38-444D-83EB-9A6C1541B3EF}" srcOrd="1" destOrd="0" parTransId="{F51BCD3C-C7BF-4004-B9EC-87A464B8CE13}" sibTransId="{AED3C179-FCCF-41CD-892F-8C659B3067FA}"/>
    <dgm:cxn modelId="{4D08FF2B-938D-4855-90D4-E2AEE4282154}" type="presOf" srcId="{842A2402-CB38-444D-83EB-9A6C1541B3EF}" destId="{CAFD906C-C739-4143-A6C6-DCA9E27C21AE}" srcOrd="0" destOrd="1" presId="urn:microsoft.com/office/officeart/2005/8/layout/vList5"/>
    <dgm:cxn modelId="{89B11D2F-E31D-49CC-B976-26541A2AFE55}" srcId="{C160897C-5182-4BB4-9AF0-AF70B592F24A}" destId="{000308C7-7B9A-42D3-B1B1-4D6C7C1364D1}" srcOrd="0" destOrd="0" parTransId="{550BD6D6-88C6-49ED-A7D6-EE2C8727519C}" sibTransId="{E1025521-D6F1-4EA7-B8FA-47AB54147495}"/>
    <dgm:cxn modelId="{EF27582C-C45C-4ECC-A97D-955C81EF21FC}" type="presOf" srcId="{C160897C-5182-4BB4-9AF0-AF70B592F24A}" destId="{517753A2-C20D-4F5B-BFD3-20A616C1E4F1}" srcOrd="0" destOrd="0" presId="urn:microsoft.com/office/officeart/2005/8/layout/vList5"/>
    <dgm:cxn modelId="{C2D4CA5A-5F30-4AD1-AA04-3878DA11648E}" srcId="{000308C7-7B9A-42D3-B1B1-4D6C7C1364D1}" destId="{23A6A669-B3C8-4E54-95D4-1CD45694A716}" srcOrd="0" destOrd="0" parTransId="{4176B931-EEE0-403E-AC12-99F8E3948B31}" sibTransId="{EED0E049-4272-4C27-9B80-F79560A50BC3}"/>
    <dgm:cxn modelId="{72E8920C-AF64-442D-BFDA-14C239F9A8DF}" srcId="{000308C7-7B9A-42D3-B1B1-4D6C7C1364D1}" destId="{73AD70F4-F993-4D2C-B635-FA2015B8BE34}" srcOrd="3" destOrd="0" parTransId="{BF256E26-9B4B-4824-B64D-346ADB231902}" sibTransId="{F69EA0A8-7378-42B4-AFED-D22B0C3080B5}"/>
    <dgm:cxn modelId="{72A46E5A-9323-47BB-B51C-4C477A33FAD0}" type="presParOf" srcId="{517753A2-C20D-4F5B-BFD3-20A616C1E4F1}" destId="{37701409-384E-42A2-A38C-9C5D8BBF5F88}" srcOrd="0" destOrd="0" presId="urn:microsoft.com/office/officeart/2005/8/layout/vList5"/>
    <dgm:cxn modelId="{36B68784-93AA-4C74-AF25-E0B3DDA4AFEE}" type="presParOf" srcId="{37701409-384E-42A2-A38C-9C5D8BBF5F88}" destId="{E208E3CC-C59F-4F6E-B1E0-99CEECC75DBA}" srcOrd="0" destOrd="0" presId="urn:microsoft.com/office/officeart/2005/8/layout/vList5"/>
    <dgm:cxn modelId="{20D8D3B0-726E-439B-813A-8506BEB3924E}" type="presParOf" srcId="{37701409-384E-42A2-A38C-9C5D8BBF5F88}" destId="{CAFD906C-C739-4143-A6C6-DCA9E27C21A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60897C-5182-4BB4-9AF0-AF70B592F24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F844D79-D34E-477B-90CD-C1B0AF4F1F3F}">
      <dgm:prSet phldrT="[Text]" custT="1"/>
      <dgm:spPr/>
      <dgm:t>
        <a:bodyPr/>
        <a:lstStyle/>
        <a:p>
          <a:r>
            <a:rPr lang="en-US" sz="3600" dirty="0" err="1" smtClean="0"/>
            <a:t>Thư</a:t>
          </a:r>
          <a:r>
            <a:rPr lang="en-US" sz="3600" dirty="0" smtClean="0"/>
            <a:t> </a:t>
          </a:r>
          <a:r>
            <a:rPr lang="en-US" sz="3600" dirty="0" err="1" smtClean="0"/>
            <a:t>mục</a:t>
          </a:r>
          <a:r>
            <a:rPr lang="en-US" sz="3600" dirty="0" smtClean="0"/>
            <a:t> – Folder</a:t>
          </a:r>
          <a:endParaRPr lang="en-US" sz="3600" dirty="0"/>
        </a:p>
      </dgm:t>
    </dgm:pt>
    <dgm:pt modelId="{6D4A02A3-A324-40CB-8E0D-287398BB91EE}" type="parTrans" cxnId="{63139BDE-367F-4AAF-A51D-952212C5091B}">
      <dgm:prSet/>
      <dgm:spPr/>
      <dgm:t>
        <a:bodyPr/>
        <a:lstStyle/>
        <a:p>
          <a:endParaRPr lang="en-US"/>
        </a:p>
      </dgm:t>
    </dgm:pt>
    <dgm:pt modelId="{A9624272-7DCE-4BBD-B2F1-22476B4ADF3D}" type="sibTrans" cxnId="{63139BDE-367F-4AAF-A51D-952212C5091B}">
      <dgm:prSet/>
      <dgm:spPr/>
      <dgm:t>
        <a:bodyPr/>
        <a:lstStyle/>
        <a:p>
          <a:endParaRPr lang="en-US"/>
        </a:p>
      </dgm:t>
    </dgm:pt>
    <dgm:pt modelId="{B3E33539-3351-4598-ADD8-3D0873E9DF1D}">
      <dgm:prSet phldrT="[Text]" custT="1"/>
      <dgm:spPr/>
      <dgm:t>
        <a:bodyPr/>
        <a:lstStyle/>
        <a:p>
          <a:r>
            <a:rPr lang="en-US" sz="3600" b="0" dirty="0" err="1" smtClean="0">
              <a:latin typeface="Times New Roman" panose="02020603050405020304" pitchFamily="18" charset="0"/>
              <a:cs typeface="Times New Roman" panose="02020603050405020304" pitchFamily="18" charset="0"/>
            </a:rPr>
            <a:t>Thư</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mục</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lưu</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trữ</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các</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tập</a:t>
          </a:r>
          <a:r>
            <a:rPr lang="en-US" sz="3600" b="0" dirty="0" smtClean="0">
              <a:latin typeface="Times New Roman" panose="02020603050405020304" pitchFamily="18" charset="0"/>
              <a:cs typeface="Times New Roman" panose="02020603050405020304" pitchFamily="18" charset="0"/>
            </a:rPr>
            <a:t> tin </a:t>
          </a:r>
          <a:r>
            <a:rPr lang="en-US" sz="3600" b="0" dirty="0" err="1" smtClean="0">
              <a:latin typeface="Times New Roman" panose="02020603050405020304" pitchFamily="18" charset="0"/>
              <a:cs typeface="Times New Roman" panose="02020603050405020304" pitchFamily="18" charset="0"/>
            </a:rPr>
            <a:t>theo</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một</a:t>
          </a:r>
          <a:r>
            <a:rPr lang="en-US" sz="3600" b="0" dirty="0" smtClean="0">
              <a:latin typeface="Times New Roman" panose="02020603050405020304" pitchFamily="18" charset="0"/>
              <a:cs typeface="Times New Roman" panose="02020603050405020304" pitchFamily="18" charset="0"/>
            </a:rPr>
            <a:t> qui </a:t>
          </a:r>
          <a:r>
            <a:rPr lang="en-US" sz="3600" b="0" dirty="0" err="1" smtClean="0">
              <a:latin typeface="Times New Roman" panose="02020603050405020304" pitchFamily="18" charset="0"/>
              <a:cs typeface="Times New Roman" panose="02020603050405020304" pitchFamily="18" charset="0"/>
            </a:rPr>
            <a:t>định</a:t>
          </a:r>
          <a:r>
            <a:rPr lang="en-US" sz="3600" b="0" dirty="0" smtClean="0">
              <a:latin typeface="Times New Roman" panose="02020603050405020304" pitchFamily="18" charset="0"/>
              <a:cs typeface="Times New Roman" panose="02020603050405020304" pitchFamily="18" charset="0"/>
            </a:rPr>
            <a:t>.</a:t>
          </a:r>
          <a:endParaRPr lang="en-US" sz="3600" b="0" dirty="0">
            <a:latin typeface="Times New Roman" panose="02020603050405020304" pitchFamily="18" charset="0"/>
            <a:cs typeface="Times New Roman" panose="02020603050405020304" pitchFamily="18" charset="0"/>
          </a:endParaRPr>
        </a:p>
      </dgm:t>
    </dgm:pt>
    <dgm:pt modelId="{7345A919-2BC4-4149-A27F-7FE6C83B0D60}" type="parTrans" cxnId="{FFC5FAB4-7F0D-44F7-BB15-356E69F9F1CD}">
      <dgm:prSet/>
      <dgm:spPr/>
      <dgm:t>
        <a:bodyPr/>
        <a:lstStyle/>
        <a:p>
          <a:endParaRPr lang="en-US"/>
        </a:p>
      </dgm:t>
    </dgm:pt>
    <dgm:pt modelId="{91E4B222-ACAA-4E14-809C-110DD829C293}" type="sibTrans" cxnId="{FFC5FAB4-7F0D-44F7-BB15-356E69F9F1CD}">
      <dgm:prSet/>
      <dgm:spPr/>
      <dgm:t>
        <a:bodyPr/>
        <a:lstStyle/>
        <a:p>
          <a:endParaRPr lang="en-US"/>
        </a:p>
      </dgm:t>
    </dgm:pt>
    <dgm:pt modelId="{AAFA7843-FC9C-4E18-9402-E419F718C8B1}">
      <dgm:prSet custT="1"/>
      <dgm:spPr/>
      <dgm:t>
        <a:bodyPr/>
        <a:lstStyle/>
        <a:p>
          <a:r>
            <a:rPr lang="en-US" sz="3600" b="0" dirty="0" err="1" smtClean="0">
              <a:latin typeface="Times New Roman" panose="02020603050405020304" pitchFamily="18" charset="0"/>
              <a:cs typeface="Times New Roman" panose="02020603050405020304" pitchFamily="18" charset="0"/>
            </a:rPr>
            <a:t>Một</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số</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hệ</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thống</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coi</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thư</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mục</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cũng</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như</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là</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tập</a:t>
          </a:r>
          <a:r>
            <a:rPr lang="en-US" sz="3600" b="0" dirty="0" smtClean="0">
              <a:latin typeface="Times New Roman" panose="02020603050405020304" pitchFamily="18" charset="0"/>
              <a:cs typeface="Times New Roman" panose="02020603050405020304" pitchFamily="18" charset="0"/>
            </a:rPr>
            <a:t> tin.</a:t>
          </a:r>
          <a:endParaRPr lang="en-US" sz="3600" b="0" dirty="0">
            <a:latin typeface="Times New Roman" panose="02020603050405020304" pitchFamily="18" charset="0"/>
            <a:cs typeface="Times New Roman" panose="02020603050405020304" pitchFamily="18" charset="0"/>
          </a:endParaRPr>
        </a:p>
      </dgm:t>
    </dgm:pt>
    <dgm:pt modelId="{4F1CEA88-E42E-4150-9E45-2B5B268F8C45}" type="parTrans" cxnId="{03E269DE-8DE8-4FE0-963F-B90FB29993AA}">
      <dgm:prSet/>
      <dgm:spPr/>
      <dgm:t>
        <a:bodyPr/>
        <a:lstStyle/>
        <a:p>
          <a:endParaRPr lang="en-US"/>
        </a:p>
      </dgm:t>
    </dgm:pt>
    <dgm:pt modelId="{D4701F4D-5CC7-4957-B23C-3147EB10B07A}" type="sibTrans" cxnId="{03E269DE-8DE8-4FE0-963F-B90FB29993AA}">
      <dgm:prSet/>
      <dgm:spPr/>
      <dgm:t>
        <a:bodyPr/>
        <a:lstStyle/>
        <a:p>
          <a:endParaRPr lang="en-US"/>
        </a:p>
      </dgm:t>
    </dgm:pt>
    <dgm:pt modelId="{ECEABBCA-182C-41B6-9773-D723BBD7F1ED}">
      <dgm:prSet custT="1"/>
      <dgm:spPr/>
      <dgm:t>
        <a:bodyPr/>
        <a:lstStyle/>
        <a:p>
          <a:r>
            <a:rPr lang="en-US" sz="3600" b="0" dirty="0" err="1" smtClean="0">
              <a:latin typeface="Times New Roman" panose="02020603050405020304" pitchFamily="18" charset="0"/>
              <a:cs typeface="Times New Roman" panose="02020603050405020304" pitchFamily="18" charset="0"/>
            </a:rPr>
            <a:t>Hệ</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thống</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quản</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lý</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tập</a:t>
          </a:r>
          <a:r>
            <a:rPr lang="en-US" sz="3600" b="0" dirty="0" smtClean="0">
              <a:latin typeface="Times New Roman" panose="02020603050405020304" pitchFamily="18" charset="0"/>
              <a:cs typeface="Times New Roman" panose="02020603050405020304" pitchFamily="18" charset="0"/>
            </a:rPr>
            <a:t> tin</a:t>
          </a:r>
          <a:endParaRPr lang="en-US" sz="3600" b="0" dirty="0">
            <a:latin typeface="Times New Roman" panose="02020603050405020304" pitchFamily="18" charset="0"/>
            <a:cs typeface="Times New Roman" panose="02020603050405020304" pitchFamily="18" charset="0"/>
          </a:endParaRPr>
        </a:p>
      </dgm:t>
    </dgm:pt>
    <dgm:pt modelId="{01AC93A2-6C69-4A23-A3DC-5A62991FEBA2}" type="parTrans" cxnId="{31E746FC-AA1B-456C-91A1-AFDF539DA203}">
      <dgm:prSet/>
      <dgm:spPr/>
      <dgm:t>
        <a:bodyPr/>
        <a:lstStyle/>
        <a:p>
          <a:endParaRPr lang="en-US"/>
        </a:p>
      </dgm:t>
    </dgm:pt>
    <dgm:pt modelId="{19E04ECB-2BE1-46AC-97B2-F638862DF056}" type="sibTrans" cxnId="{31E746FC-AA1B-456C-91A1-AFDF539DA203}">
      <dgm:prSet/>
      <dgm:spPr/>
      <dgm:t>
        <a:bodyPr/>
        <a:lstStyle/>
        <a:p>
          <a:endParaRPr lang="en-US"/>
        </a:p>
      </dgm:t>
    </dgm:pt>
    <dgm:pt modelId="{A4696E88-FFE3-445F-BF0C-0BF883A3D9D2}">
      <dgm:prSet custT="1"/>
      <dgm:spPr/>
      <dgm:t>
        <a:bodyPr/>
        <a:lstStyle/>
        <a:p>
          <a:r>
            <a:rPr lang="en-US" sz="3600" b="0" dirty="0" err="1" smtClean="0">
              <a:latin typeface="Times New Roman" panose="02020603050405020304" pitchFamily="18" charset="0"/>
              <a:cs typeface="Times New Roman" panose="02020603050405020304" pitchFamily="18" charset="0"/>
            </a:rPr>
            <a:t>Các</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tập</a:t>
          </a:r>
          <a:r>
            <a:rPr lang="en-US" sz="3600" b="0" dirty="0" smtClean="0">
              <a:latin typeface="Times New Roman" panose="02020603050405020304" pitchFamily="18" charset="0"/>
              <a:cs typeface="Times New Roman" panose="02020603050405020304" pitchFamily="18" charset="0"/>
            </a:rPr>
            <a:t> tin </a:t>
          </a:r>
          <a:r>
            <a:rPr lang="en-US" sz="3600" b="0" dirty="0" err="1" smtClean="0">
              <a:latin typeface="Times New Roman" panose="02020603050405020304" pitchFamily="18" charset="0"/>
              <a:cs typeface="Times New Roman" panose="02020603050405020304" pitchFamily="18" charset="0"/>
            </a:rPr>
            <a:t>được</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quản</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lý</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bởi</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hệ</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điều</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hành</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với</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một</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cơ</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chế</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riêng</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gọi</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là</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hệ</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thống</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quản</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lý</a:t>
          </a:r>
          <a:r>
            <a:rPr lang="en-US" sz="3600" b="0" dirty="0" smtClean="0">
              <a:latin typeface="Times New Roman" panose="02020603050405020304" pitchFamily="18" charset="0"/>
              <a:cs typeface="Times New Roman" panose="02020603050405020304" pitchFamily="18" charset="0"/>
            </a:rPr>
            <a:t> </a:t>
          </a:r>
          <a:r>
            <a:rPr lang="en-US" sz="3600" b="0" dirty="0" err="1" smtClean="0">
              <a:latin typeface="Times New Roman" panose="02020603050405020304" pitchFamily="18" charset="0"/>
              <a:cs typeface="Times New Roman" panose="02020603050405020304" pitchFamily="18" charset="0"/>
            </a:rPr>
            <a:t>tập</a:t>
          </a:r>
          <a:r>
            <a:rPr lang="en-US" sz="3600" b="0" dirty="0" smtClean="0">
              <a:latin typeface="Times New Roman" panose="02020603050405020304" pitchFamily="18" charset="0"/>
              <a:cs typeface="Times New Roman" panose="02020603050405020304" pitchFamily="18" charset="0"/>
            </a:rPr>
            <a:t> tin</a:t>
          </a:r>
          <a:endParaRPr lang="en-US" sz="3600" b="0" dirty="0">
            <a:latin typeface="Times New Roman" panose="02020603050405020304" pitchFamily="18" charset="0"/>
            <a:cs typeface="Times New Roman" panose="02020603050405020304" pitchFamily="18" charset="0"/>
          </a:endParaRPr>
        </a:p>
      </dgm:t>
    </dgm:pt>
    <dgm:pt modelId="{A30F4ED1-8443-48D5-9182-FA92B3DAFC9E}" type="parTrans" cxnId="{09DA83F5-2DAA-4B30-ACD8-4B9E700CFA7E}">
      <dgm:prSet/>
      <dgm:spPr/>
      <dgm:t>
        <a:bodyPr/>
        <a:lstStyle/>
        <a:p>
          <a:endParaRPr lang="en-US"/>
        </a:p>
      </dgm:t>
    </dgm:pt>
    <dgm:pt modelId="{5034910E-0E6C-4C55-8F9B-57BA937B4C99}" type="sibTrans" cxnId="{09DA83F5-2DAA-4B30-ACD8-4B9E700CFA7E}">
      <dgm:prSet/>
      <dgm:spPr/>
      <dgm:t>
        <a:bodyPr/>
        <a:lstStyle/>
        <a:p>
          <a:endParaRPr lang="en-US"/>
        </a:p>
      </dgm:t>
    </dgm:pt>
    <dgm:pt modelId="{517753A2-C20D-4F5B-BFD3-20A616C1E4F1}" type="pres">
      <dgm:prSet presAssocID="{C160897C-5182-4BB4-9AF0-AF70B592F24A}" presName="Name0" presStyleCnt="0">
        <dgm:presLayoutVars>
          <dgm:dir/>
          <dgm:animLvl val="lvl"/>
          <dgm:resizeHandles val="exact"/>
        </dgm:presLayoutVars>
      </dgm:prSet>
      <dgm:spPr/>
      <dgm:t>
        <a:bodyPr/>
        <a:lstStyle/>
        <a:p>
          <a:endParaRPr lang="en-US"/>
        </a:p>
      </dgm:t>
    </dgm:pt>
    <dgm:pt modelId="{86BBE24E-ABA3-4BB0-B428-A30508FBE8FA}" type="pres">
      <dgm:prSet presAssocID="{9F844D79-D34E-477B-90CD-C1B0AF4F1F3F}" presName="linNode" presStyleCnt="0"/>
      <dgm:spPr/>
    </dgm:pt>
    <dgm:pt modelId="{A605B422-440F-4E8D-BCA0-7D7B68F6EC67}" type="pres">
      <dgm:prSet presAssocID="{9F844D79-D34E-477B-90CD-C1B0AF4F1F3F}" presName="parentText" presStyleLbl="node1" presStyleIdx="0" presStyleCnt="1" custScaleX="51090" custScaleY="35647" custLinFactNeighborX="-3771" custLinFactNeighborY="1843">
        <dgm:presLayoutVars>
          <dgm:chMax val="1"/>
          <dgm:bulletEnabled val="1"/>
        </dgm:presLayoutVars>
      </dgm:prSet>
      <dgm:spPr/>
      <dgm:t>
        <a:bodyPr/>
        <a:lstStyle/>
        <a:p>
          <a:endParaRPr lang="en-US"/>
        </a:p>
      </dgm:t>
    </dgm:pt>
    <dgm:pt modelId="{768E81E3-CB9E-4BBA-8CB3-8EA01EE54C07}" type="pres">
      <dgm:prSet presAssocID="{9F844D79-D34E-477B-90CD-C1B0AF4F1F3F}" presName="descendantText" presStyleLbl="alignAccFollowNode1" presStyleIdx="0" presStyleCnt="1" custScaleX="90782" custLinFactNeighborX="-15318" custLinFactNeighborY="329">
        <dgm:presLayoutVars>
          <dgm:bulletEnabled val="1"/>
        </dgm:presLayoutVars>
      </dgm:prSet>
      <dgm:spPr/>
      <dgm:t>
        <a:bodyPr/>
        <a:lstStyle/>
        <a:p>
          <a:endParaRPr lang="en-US"/>
        </a:p>
      </dgm:t>
    </dgm:pt>
  </dgm:ptLst>
  <dgm:cxnLst>
    <dgm:cxn modelId="{09DA83F5-2DAA-4B30-ACD8-4B9E700CFA7E}" srcId="{9F844D79-D34E-477B-90CD-C1B0AF4F1F3F}" destId="{A4696E88-FFE3-445F-BF0C-0BF883A3D9D2}" srcOrd="3" destOrd="0" parTransId="{A30F4ED1-8443-48D5-9182-FA92B3DAFC9E}" sibTransId="{5034910E-0E6C-4C55-8F9B-57BA937B4C99}"/>
    <dgm:cxn modelId="{444DAC2A-952F-45CC-9BD1-561964422CFE}" type="presOf" srcId="{A4696E88-FFE3-445F-BF0C-0BF883A3D9D2}" destId="{768E81E3-CB9E-4BBA-8CB3-8EA01EE54C07}" srcOrd="0" destOrd="3" presId="urn:microsoft.com/office/officeart/2005/8/layout/vList5"/>
    <dgm:cxn modelId="{862A23FD-0D21-4627-99F8-8C15E0215F2B}" type="presOf" srcId="{AAFA7843-FC9C-4E18-9402-E419F718C8B1}" destId="{768E81E3-CB9E-4BBA-8CB3-8EA01EE54C07}" srcOrd="0" destOrd="1" presId="urn:microsoft.com/office/officeart/2005/8/layout/vList5"/>
    <dgm:cxn modelId="{03E269DE-8DE8-4FE0-963F-B90FB29993AA}" srcId="{9F844D79-D34E-477B-90CD-C1B0AF4F1F3F}" destId="{AAFA7843-FC9C-4E18-9402-E419F718C8B1}" srcOrd="1" destOrd="0" parTransId="{4F1CEA88-E42E-4150-9E45-2B5B268F8C45}" sibTransId="{D4701F4D-5CC7-4957-B23C-3147EB10B07A}"/>
    <dgm:cxn modelId="{5B077B8E-595C-4CD6-B0BF-CF31B32AA766}" type="presOf" srcId="{ECEABBCA-182C-41B6-9773-D723BBD7F1ED}" destId="{768E81E3-CB9E-4BBA-8CB3-8EA01EE54C07}" srcOrd="0" destOrd="2" presId="urn:microsoft.com/office/officeart/2005/8/layout/vList5"/>
    <dgm:cxn modelId="{31E746FC-AA1B-456C-91A1-AFDF539DA203}" srcId="{9F844D79-D34E-477B-90CD-C1B0AF4F1F3F}" destId="{ECEABBCA-182C-41B6-9773-D723BBD7F1ED}" srcOrd="2" destOrd="0" parTransId="{01AC93A2-6C69-4A23-A3DC-5A62991FEBA2}" sibTransId="{19E04ECB-2BE1-46AC-97B2-F638862DF056}"/>
    <dgm:cxn modelId="{63139BDE-367F-4AAF-A51D-952212C5091B}" srcId="{C160897C-5182-4BB4-9AF0-AF70B592F24A}" destId="{9F844D79-D34E-477B-90CD-C1B0AF4F1F3F}" srcOrd="0" destOrd="0" parTransId="{6D4A02A3-A324-40CB-8E0D-287398BB91EE}" sibTransId="{A9624272-7DCE-4BBD-B2F1-22476B4ADF3D}"/>
    <dgm:cxn modelId="{E5B116E7-5052-431C-BD61-511789AE7627}" type="presOf" srcId="{9F844D79-D34E-477B-90CD-C1B0AF4F1F3F}" destId="{A605B422-440F-4E8D-BCA0-7D7B68F6EC67}" srcOrd="0" destOrd="0" presId="urn:microsoft.com/office/officeart/2005/8/layout/vList5"/>
    <dgm:cxn modelId="{11AF436B-548D-436C-B7A7-9CD3153665F8}" type="presOf" srcId="{C160897C-5182-4BB4-9AF0-AF70B592F24A}" destId="{517753A2-C20D-4F5B-BFD3-20A616C1E4F1}" srcOrd="0" destOrd="0" presId="urn:microsoft.com/office/officeart/2005/8/layout/vList5"/>
    <dgm:cxn modelId="{FFC5FAB4-7F0D-44F7-BB15-356E69F9F1CD}" srcId="{9F844D79-D34E-477B-90CD-C1B0AF4F1F3F}" destId="{B3E33539-3351-4598-ADD8-3D0873E9DF1D}" srcOrd="0" destOrd="0" parTransId="{7345A919-2BC4-4149-A27F-7FE6C83B0D60}" sibTransId="{91E4B222-ACAA-4E14-809C-110DD829C293}"/>
    <dgm:cxn modelId="{5AF6F2D7-C3F8-4AD1-8E16-26ED2F92197A}" type="presOf" srcId="{B3E33539-3351-4598-ADD8-3D0873E9DF1D}" destId="{768E81E3-CB9E-4BBA-8CB3-8EA01EE54C07}" srcOrd="0" destOrd="0" presId="urn:microsoft.com/office/officeart/2005/8/layout/vList5"/>
    <dgm:cxn modelId="{68C2DAFC-E5B6-4FE6-803B-B37C409C0B66}" type="presParOf" srcId="{517753A2-C20D-4F5B-BFD3-20A616C1E4F1}" destId="{86BBE24E-ABA3-4BB0-B428-A30508FBE8FA}" srcOrd="0" destOrd="0" presId="urn:microsoft.com/office/officeart/2005/8/layout/vList5"/>
    <dgm:cxn modelId="{C26192D0-49C8-4F96-82E6-3A4E7B805907}" type="presParOf" srcId="{86BBE24E-ABA3-4BB0-B428-A30508FBE8FA}" destId="{A605B422-440F-4E8D-BCA0-7D7B68F6EC67}" srcOrd="0" destOrd="0" presId="urn:microsoft.com/office/officeart/2005/8/layout/vList5"/>
    <dgm:cxn modelId="{DDE88FE4-C93B-4B9B-B4F9-07FE1E0BCFB2}" type="presParOf" srcId="{86BBE24E-ABA3-4BB0-B428-A30508FBE8FA}" destId="{768E81E3-CB9E-4BBA-8CB3-8EA01EE54C0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D906C-C739-4143-A6C6-DCA9E27C21AE}">
      <dsp:nvSpPr>
        <dsp:cNvPr id="0" name=""/>
        <dsp:cNvSpPr/>
      </dsp:nvSpPr>
      <dsp:spPr>
        <a:xfrm rot="5400000">
          <a:off x="3322127" y="-1397131"/>
          <a:ext cx="5338988" cy="8133250"/>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err="1" smtClean="0">
              <a:latin typeface="Times New Roman" panose="02020603050405020304" pitchFamily="18" charset="0"/>
              <a:cs typeface="Times New Roman" panose="02020603050405020304" pitchFamily="18" charset="0"/>
            </a:rPr>
            <a:t>Tập</a:t>
          </a:r>
          <a:r>
            <a:rPr lang="en-US" sz="3200" b="0" kern="1200" dirty="0" smtClean="0">
              <a:latin typeface="Times New Roman" panose="02020603050405020304" pitchFamily="18" charset="0"/>
              <a:cs typeface="Times New Roman" panose="02020603050405020304" pitchFamily="18" charset="0"/>
            </a:rPr>
            <a:t> tin </a:t>
          </a:r>
          <a:r>
            <a:rPr lang="en-US" sz="3200" b="0" kern="1200" dirty="0" err="1" smtClean="0">
              <a:latin typeface="Times New Roman" panose="02020603050405020304" pitchFamily="18" charset="0"/>
              <a:cs typeface="Times New Roman" panose="02020603050405020304" pitchFamily="18" charset="0"/>
            </a:rPr>
            <a:t>là</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đơn</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vị</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lưu</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trữ</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thông</a:t>
          </a:r>
          <a:r>
            <a:rPr lang="en-US" sz="3200" b="0" kern="1200" dirty="0" smtClean="0">
              <a:latin typeface="Times New Roman" panose="02020603050405020304" pitchFamily="18" charset="0"/>
              <a:cs typeface="Times New Roman" panose="02020603050405020304" pitchFamily="18" charset="0"/>
            </a:rPr>
            <a:t> tin </a:t>
          </a:r>
          <a:r>
            <a:rPr lang="en-US" sz="3200" b="0" kern="1200" dirty="0" err="1" smtClean="0">
              <a:latin typeface="Times New Roman" panose="02020603050405020304" pitchFamily="18" charset="0"/>
              <a:cs typeface="Times New Roman" panose="02020603050405020304" pitchFamily="18" charset="0"/>
            </a:rPr>
            <a:t>của</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bộ</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nhớ</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ngoài</a:t>
          </a:r>
          <a:r>
            <a:rPr lang="en-US" sz="3200" b="0" kern="1200" dirty="0" smtClean="0">
              <a:latin typeface="Times New Roman" panose="02020603050405020304" pitchFamily="18" charset="0"/>
              <a:cs typeface="Times New Roman" panose="02020603050405020304" pitchFamily="18" charset="0"/>
            </a:rPr>
            <a:t>.</a:t>
          </a:r>
          <a:endParaRPr lang="en-US" sz="3200" b="0" kern="1200" dirty="0">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b="0" kern="1200" dirty="0" err="1" smtClean="0">
              <a:latin typeface="Times New Roman" panose="02020603050405020304" pitchFamily="18" charset="0"/>
              <a:cs typeface="Times New Roman" panose="02020603050405020304" pitchFamily="18" charset="0"/>
            </a:rPr>
            <a:t>Các</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tiến</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trình</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có</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thể</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đọc</a:t>
          </a:r>
          <a:r>
            <a:rPr lang="en-US" sz="3200" b="0" kern="1200" dirty="0" smtClean="0">
              <a:latin typeface="Times New Roman" panose="02020603050405020304" pitchFamily="18" charset="0"/>
              <a:cs typeface="Times New Roman" panose="02020603050405020304" pitchFamily="18" charset="0"/>
            </a:rPr>
            <a:t> hay </a:t>
          </a:r>
          <a:r>
            <a:rPr lang="en-US" sz="3200" b="0" kern="1200" dirty="0" err="1" smtClean="0">
              <a:latin typeface="Times New Roman" panose="02020603050405020304" pitchFamily="18" charset="0"/>
              <a:cs typeface="Times New Roman" panose="02020603050405020304" pitchFamily="18" charset="0"/>
            </a:rPr>
            <a:t>tạo</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mới</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tập</a:t>
          </a:r>
          <a:r>
            <a:rPr lang="en-US" sz="3200" b="0" kern="1200" dirty="0" smtClean="0">
              <a:latin typeface="Times New Roman" panose="02020603050405020304" pitchFamily="18" charset="0"/>
              <a:cs typeface="Times New Roman" panose="02020603050405020304" pitchFamily="18" charset="0"/>
            </a:rPr>
            <a:t> tin.</a:t>
          </a:r>
          <a:endParaRPr lang="en-US" sz="3200" b="0" kern="1200" dirty="0">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b="0" kern="1200" dirty="0" err="1" smtClean="0">
              <a:latin typeface="Times New Roman" panose="02020603050405020304" pitchFamily="18" charset="0"/>
              <a:cs typeface="Times New Roman" panose="02020603050405020304" pitchFamily="18" charset="0"/>
            </a:rPr>
            <a:t>Các</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thông</a:t>
          </a:r>
          <a:r>
            <a:rPr lang="en-US" sz="3200" b="0" kern="1200" dirty="0" smtClean="0">
              <a:latin typeface="Times New Roman" panose="02020603050405020304" pitchFamily="18" charset="0"/>
              <a:cs typeface="Times New Roman" panose="02020603050405020304" pitchFamily="18" charset="0"/>
            </a:rPr>
            <a:t> tin </a:t>
          </a:r>
          <a:r>
            <a:rPr lang="en-US" sz="3200" b="0" kern="1200" dirty="0" err="1" smtClean="0">
              <a:latin typeface="Times New Roman" panose="02020603050405020304" pitchFamily="18" charset="0"/>
              <a:cs typeface="Times New Roman" panose="02020603050405020304" pitchFamily="18" charset="0"/>
            </a:rPr>
            <a:t>trong</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tập</a:t>
          </a:r>
          <a:r>
            <a:rPr lang="en-US" sz="3200" b="0" kern="1200" dirty="0" smtClean="0">
              <a:latin typeface="Times New Roman" panose="02020603050405020304" pitchFamily="18" charset="0"/>
              <a:cs typeface="Times New Roman" panose="02020603050405020304" pitchFamily="18" charset="0"/>
            </a:rPr>
            <a:t> tin </a:t>
          </a:r>
          <a:r>
            <a:rPr lang="en-US" sz="3200" b="0" kern="1200" dirty="0" err="1" smtClean="0">
              <a:latin typeface="Times New Roman" panose="02020603050405020304" pitchFamily="18" charset="0"/>
              <a:cs typeface="Times New Roman" panose="02020603050405020304" pitchFamily="18" charset="0"/>
            </a:rPr>
            <a:t>là</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bền</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vững</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không</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bị</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ảnh</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hưởng</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bởi</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các</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xử</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lý</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ngoại</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trừ</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người</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sử</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dụng</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muốn</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xóa</a:t>
          </a:r>
          <a:r>
            <a:rPr lang="en-US" sz="3200" b="0" kern="1200" dirty="0" smtClean="0">
              <a:latin typeface="Times New Roman" panose="02020603050405020304" pitchFamily="18" charset="0"/>
              <a:cs typeface="Times New Roman" panose="02020603050405020304" pitchFamily="18" charset="0"/>
            </a:rPr>
            <a:t>.</a:t>
          </a:r>
          <a:endParaRPr lang="en-US" sz="3200" b="0" kern="1200" dirty="0">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15000"/>
            </a:spcAft>
            <a:buChar char="••"/>
          </a:pPr>
          <a:r>
            <a:rPr lang="en-US" sz="3200" b="0" kern="1200" dirty="0" err="1" smtClean="0">
              <a:latin typeface="Times New Roman" panose="02020603050405020304" pitchFamily="18" charset="0"/>
              <a:cs typeface="Times New Roman" panose="02020603050405020304" pitchFamily="18" charset="0"/>
            </a:rPr>
            <a:t>Tập</a:t>
          </a:r>
          <a:r>
            <a:rPr lang="en-US" sz="3200" b="0" kern="1200" dirty="0" smtClean="0">
              <a:latin typeface="Times New Roman" panose="02020603050405020304" pitchFamily="18" charset="0"/>
              <a:cs typeface="Times New Roman" panose="02020603050405020304" pitchFamily="18" charset="0"/>
            </a:rPr>
            <a:t> tin </a:t>
          </a:r>
          <a:r>
            <a:rPr lang="en-US" sz="3200" b="0" kern="1200" dirty="0" err="1" smtClean="0">
              <a:latin typeface="Times New Roman" panose="02020603050405020304" pitchFamily="18" charset="0"/>
              <a:cs typeface="Times New Roman" panose="02020603050405020304" pitchFamily="18" charset="0"/>
            </a:rPr>
            <a:t>được</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quản</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lý</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bởi</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hệ</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điều</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hành</a:t>
          </a:r>
          <a:r>
            <a:rPr lang="en-US" sz="3200" b="0" kern="1200" dirty="0" smtClean="0">
              <a:latin typeface="Times New Roman" panose="02020603050405020304" pitchFamily="18" charset="0"/>
              <a:cs typeface="Times New Roman" panose="02020603050405020304" pitchFamily="18" charset="0"/>
            </a:rPr>
            <a:t>, </a:t>
          </a:r>
          <a:r>
            <a:rPr lang="en-US" sz="3200" b="0" kern="1200" dirty="0" err="1" smtClean="0">
              <a:latin typeface="Times New Roman" panose="02020603050405020304" pitchFamily="18" charset="0"/>
              <a:cs typeface="Times New Roman" panose="02020603050405020304" pitchFamily="18" charset="0"/>
            </a:rPr>
            <a:t>c</a:t>
          </a:r>
          <a:r>
            <a:rPr lang="en-US" sz="3200" kern="1200" dirty="0" err="1" smtClean="0">
              <a:solidFill>
                <a:schemeClr val="tx1"/>
              </a:solidFill>
              <a:latin typeface="Times New Roman" panose="02020603050405020304" pitchFamily="18" charset="0"/>
              <a:cs typeface="Times New Roman" panose="02020603050405020304" pitchFamily="18" charset="0"/>
            </a:rPr>
            <a:t>ó</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thể</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là</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chương</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trình</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của</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người</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dùng</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một</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chương</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trình</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của</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hệ</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điều</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hành</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một</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văn</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bản</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một</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tập</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hợp</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dữ</a:t>
          </a:r>
          <a:r>
            <a:rPr lang="en-US" sz="3200" kern="1200" dirty="0" smtClean="0">
              <a:solidFill>
                <a:schemeClr val="tx1"/>
              </a:solidFill>
              <a:latin typeface="Times New Roman" panose="02020603050405020304" pitchFamily="18" charset="0"/>
              <a:cs typeface="Times New Roman" panose="02020603050405020304" pitchFamily="18" charset="0"/>
            </a:rPr>
            <a:t> </a:t>
          </a:r>
          <a:r>
            <a:rPr lang="en-US" sz="3200" kern="1200" dirty="0" err="1" smtClean="0">
              <a:solidFill>
                <a:schemeClr val="tx1"/>
              </a:solidFill>
              <a:latin typeface="Times New Roman" panose="02020603050405020304" pitchFamily="18" charset="0"/>
              <a:cs typeface="Times New Roman" panose="02020603050405020304" pitchFamily="18" charset="0"/>
            </a:rPr>
            <a:t>liệu</a:t>
          </a:r>
          <a:endParaRPr lang="en-US" sz="3200" b="0" kern="1200" dirty="0">
            <a:latin typeface="Times New Roman" panose="02020603050405020304" pitchFamily="18" charset="0"/>
            <a:cs typeface="Times New Roman" panose="02020603050405020304" pitchFamily="18" charset="0"/>
          </a:endParaRPr>
        </a:p>
      </dsp:txBody>
      <dsp:txXfrm rot="-5400000">
        <a:off x="1924996" y="260628"/>
        <a:ext cx="7872622" cy="4817732"/>
      </dsp:txXfrm>
    </dsp:sp>
    <dsp:sp modelId="{E208E3CC-C59F-4F6E-B1E0-99CEECC75DBA}">
      <dsp:nvSpPr>
        <dsp:cNvPr id="0" name=""/>
        <dsp:cNvSpPr/>
      </dsp:nvSpPr>
      <dsp:spPr>
        <a:xfrm>
          <a:off x="691233" y="1508603"/>
          <a:ext cx="1602491" cy="223581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en-US" sz="4000" kern="1200" dirty="0" err="1" smtClean="0"/>
            <a:t>Tập</a:t>
          </a:r>
          <a:r>
            <a:rPr lang="en-US" sz="4000" kern="1200" dirty="0" smtClean="0"/>
            <a:t> tin - File</a:t>
          </a:r>
          <a:endParaRPr lang="en-US" sz="4000" kern="1200" dirty="0"/>
        </a:p>
      </dsp:txBody>
      <dsp:txXfrm>
        <a:off x="769460" y="1586830"/>
        <a:ext cx="1446037" cy="20793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E81E3-CB9E-4BBA-8CB3-8EA01EE54C07}">
      <dsp:nvSpPr>
        <dsp:cNvPr id="0" name=""/>
        <dsp:cNvSpPr/>
      </dsp:nvSpPr>
      <dsp:spPr>
        <a:xfrm rot="5400000">
          <a:off x="4076187" y="-600157"/>
          <a:ext cx="4481160" cy="683672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b="0" kern="1200" dirty="0" err="1" smtClean="0">
              <a:latin typeface="Times New Roman" panose="02020603050405020304" pitchFamily="18" charset="0"/>
              <a:cs typeface="Times New Roman" panose="02020603050405020304" pitchFamily="18" charset="0"/>
            </a:rPr>
            <a:t>Thư</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mục</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lưu</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trữ</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các</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tập</a:t>
          </a:r>
          <a:r>
            <a:rPr lang="en-US" sz="3600" b="0" kern="1200" dirty="0" smtClean="0">
              <a:latin typeface="Times New Roman" panose="02020603050405020304" pitchFamily="18" charset="0"/>
              <a:cs typeface="Times New Roman" panose="02020603050405020304" pitchFamily="18" charset="0"/>
            </a:rPr>
            <a:t> tin </a:t>
          </a:r>
          <a:r>
            <a:rPr lang="en-US" sz="3600" b="0" kern="1200" dirty="0" err="1" smtClean="0">
              <a:latin typeface="Times New Roman" panose="02020603050405020304" pitchFamily="18" charset="0"/>
              <a:cs typeface="Times New Roman" panose="02020603050405020304" pitchFamily="18" charset="0"/>
            </a:rPr>
            <a:t>theo</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một</a:t>
          </a:r>
          <a:r>
            <a:rPr lang="en-US" sz="3600" b="0" kern="1200" dirty="0" smtClean="0">
              <a:latin typeface="Times New Roman" panose="02020603050405020304" pitchFamily="18" charset="0"/>
              <a:cs typeface="Times New Roman" panose="02020603050405020304" pitchFamily="18" charset="0"/>
            </a:rPr>
            <a:t> qui </a:t>
          </a:r>
          <a:r>
            <a:rPr lang="en-US" sz="3600" b="0" kern="1200" dirty="0" err="1" smtClean="0">
              <a:latin typeface="Times New Roman" panose="02020603050405020304" pitchFamily="18" charset="0"/>
              <a:cs typeface="Times New Roman" panose="02020603050405020304" pitchFamily="18" charset="0"/>
            </a:rPr>
            <a:t>định</a:t>
          </a:r>
          <a:r>
            <a:rPr lang="en-US" sz="3600" b="0" kern="1200" dirty="0" smtClean="0">
              <a:latin typeface="Times New Roman" panose="02020603050405020304" pitchFamily="18" charset="0"/>
              <a:cs typeface="Times New Roman" panose="02020603050405020304" pitchFamily="18" charset="0"/>
            </a:rPr>
            <a:t>.</a:t>
          </a:r>
          <a:endParaRPr lang="en-US" sz="3600" b="0" kern="1200" dirty="0">
            <a:latin typeface="Times New Roman" panose="02020603050405020304" pitchFamily="18" charset="0"/>
            <a:cs typeface="Times New Roman" panose="02020603050405020304" pitchFamily="18" charset="0"/>
          </a:endParaRPr>
        </a:p>
        <a:p>
          <a:pPr marL="285750" lvl="1" indent="-285750" algn="l" defTabSz="1600200">
            <a:lnSpc>
              <a:spcPct val="90000"/>
            </a:lnSpc>
            <a:spcBef>
              <a:spcPct val="0"/>
            </a:spcBef>
            <a:spcAft>
              <a:spcPct val="15000"/>
            </a:spcAft>
            <a:buChar char="••"/>
          </a:pPr>
          <a:r>
            <a:rPr lang="en-US" sz="3600" b="0" kern="1200" dirty="0" err="1" smtClean="0">
              <a:latin typeface="Times New Roman" panose="02020603050405020304" pitchFamily="18" charset="0"/>
              <a:cs typeface="Times New Roman" panose="02020603050405020304" pitchFamily="18" charset="0"/>
            </a:rPr>
            <a:t>Một</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số</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hệ</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thống</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coi</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thư</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mục</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cũng</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như</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là</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tập</a:t>
          </a:r>
          <a:r>
            <a:rPr lang="en-US" sz="3600" b="0" kern="1200" dirty="0" smtClean="0">
              <a:latin typeface="Times New Roman" panose="02020603050405020304" pitchFamily="18" charset="0"/>
              <a:cs typeface="Times New Roman" panose="02020603050405020304" pitchFamily="18" charset="0"/>
            </a:rPr>
            <a:t> tin.</a:t>
          </a:r>
          <a:endParaRPr lang="en-US" sz="3600" b="0" kern="1200" dirty="0">
            <a:latin typeface="Times New Roman" panose="02020603050405020304" pitchFamily="18" charset="0"/>
            <a:cs typeface="Times New Roman" panose="02020603050405020304" pitchFamily="18" charset="0"/>
          </a:endParaRPr>
        </a:p>
        <a:p>
          <a:pPr marL="285750" lvl="1" indent="-285750" algn="l" defTabSz="1600200">
            <a:lnSpc>
              <a:spcPct val="90000"/>
            </a:lnSpc>
            <a:spcBef>
              <a:spcPct val="0"/>
            </a:spcBef>
            <a:spcAft>
              <a:spcPct val="15000"/>
            </a:spcAft>
            <a:buChar char="••"/>
          </a:pPr>
          <a:r>
            <a:rPr lang="en-US" sz="3600" b="0" kern="1200" dirty="0" err="1" smtClean="0">
              <a:latin typeface="Times New Roman" panose="02020603050405020304" pitchFamily="18" charset="0"/>
              <a:cs typeface="Times New Roman" panose="02020603050405020304" pitchFamily="18" charset="0"/>
            </a:rPr>
            <a:t>Hệ</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thống</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quản</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lý</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tập</a:t>
          </a:r>
          <a:r>
            <a:rPr lang="en-US" sz="3600" b="0" kern="1200" dirty="0" smtClean="0">
              <a:latin typeface="Times New Roman" panose="02020603050405020304" pitchFamily="18" charset="0"/>
              <a:cs typeface="Times New Roman" panose="02020603050405020304" pitchFamily="18" charset="0"/>
            </a:rPr>
            <a:t> tin</a:t>
          </a:r>
          <a:endParaRPr lang="en-US" sz="3600" b="0" kern="1200" dirty="0">
            <a:latin typeface="Times New Roman" panose="02020603050405020304" pitchFamily="18" charset="0"/>
            <a:cs typeface="Times New Roman" panose="02020603050405020304" pitchFamily="18" charset="0"/>
          </a:endParaRPr>
        </a:p>
        <a:p>
          <a:pPr marL="285750" lvl="1" indent="-285750" algn="l" defTabSz="1600200">
            <a:lnSpc>
              <a:spcPct val="90000"/>
            </a:lnSpc>
            <a:spcBef>
              <a:spcPct val="0"/>
            </a:spcBef>
            <a:spcAft>
              <a:spcPct val="15000"/>
            </a:spcAft>
            <a:buChar char="••"/>
          </a:pPr>
          <a:r>
            <a:rPr lang="en-US" sz="3600" b="0" kern="1200" dirty="0" err="1" smtClean="0">
              <a:latin typeface="Times New Roman" panose="02020603050405020304" pitchFamily="18" charset="0"/>
              <a:cs typeface="Times New Roman" panose="02020603050405020304" pitchFamily="18" charset="0"/>
            </a:rPr>
            <a:t>Các</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tập</a:t>
          </a:r>
          <a:r>
            <a:rPr lang="en-US" sz="3600" b="0" kern="1200" dirty="0" smtClean="0">
              <a:latin typeface="Times New Roman" panose="02020603050405020304" pitchFamily="18" charset="0"/>
              <a:cs typeface="Times New Roman" panose="02020603050405020304" pitchFamily="18" charset="0"/>
            </a:rPr>
            <a:t> tin </a:t>
          </a:r>
          <a:r>
            <a:rPr lang="en-US" sz="3600" b="0" kern="1200" dirty="0" err="1" smtClean="0">
              <a:latin typeface="Times New Roman" panose="02020603050405020304" pitchFamily="18" charset="0"/>
              <a:cs typeface="Times New Roman" panose="02020603050405020304" pitchFamily="18" charset="0"/>
            </a:rPr>
            <a:t>được</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quản</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lý</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bởi</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hệ</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điều</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hành</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với</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một</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cơ</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chế</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riêng</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gọi</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là</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hệ</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thống</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quản</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lý</a:t>
          </a:r>
          <a:r>
            <a:rPr lang="en-US" sz="3600" b="0" kern="1200" dirty="0" smtClean="0">
              <a:latin typeface="Times New Roman" panose="02020603050405020304" pitchFamily="18" charset="0"/>
              <a:cs typeface="Times New Roman" panose="02020603050405020304" pitchFamily="18" charset="0"/>
            </a:rPr>
            <a:t> </a:t>
          </a:r>
          <a:r>
            <a:rPr lang="en-US" sz="3600" b="0" kern="1200" dirty="0" err="1" smtClean="0">
              <a:latin typeface="Times New Roman" panose="02020603050405020304" pitchFamily="18" charset="0"/>
              <a:cs typeface="Times New Roman" panose="02020603050405020304" pitchFamily="18" charset="0"/>
            </a:rPr>
            <a:t>tập</a:t>
          </a:r>
          <a:r>
            <a:rPr lang="en-US" sz="3600" b="0" kern="1200" dirty="0" smtClean="0">
              <a:latin typeface="Times New Roman" panose="02020603050405020304" pitchFamily="18" charset="0"/>
              <a:cs typeface="Times New Roman" panose="02020603050405020304" pitchFamily="18" charset="0"/>
            </a:rPr>
            <a:t> tin</a:t>
          </a:r>
          <a:endParaRPr lang="en-US" sz="3600" b="0" kern="1200" dirty="0">
            <a:latin typeface="Times New Roman" panose="02020603050405020304" pitchFamily="18" charset="0"/>
            <a:cs typeface="Times New Roman" panose="02020603050405020304" pitchFamily="18" charset="0"/>
          </a:endParaRPr>
        </a:p>
      </dsp:txBody>
      <dsp:txXfrm rot="-5400000">
        <a:off x="2898404" y="796378"/>
        <a:ext cx="6617974" cy="4043656"/>
      </dsp:txXfrm>
    </dsp:sp>
    <dsp:sp modelId="{A605B422-440F-4E8D-BCA0-7D7B68F6EC67}">
      <dsp:nvSpPr>
        <dsp:cNvPr id="0" name=""/>
        <dsp:cNvSpPr/>
      </dsp:nvSpPr>
      <dsp:spPr>
        <a:xfrm>
          <a:off x="1099058" y="1908323"/>
          <a:ext cx="2164247" cy="199674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kern="1200" dirty="0" err="1" smtClean="0"/>
            <a:t>Thư</a:t>
          </a:r>
          <a:r>
            <a:rPr lang="en-US" sz="3600" kern="1200" dirty="0" smtClean="0"/>
            <a:t> </a:t>
          </a:r>
          <a:r>
            <a:rPr lang="en-US" sz="3600" kern="1200" dirty="0" err="1" smtClean="0"/>
            <a:t>mục</a:t>
          </a:r>
          <a:r>
            <a:rPr lang="en-US" sz="3600" kern="1200" dirty="0" smtClean="0"/>
            <a:t> – Folder</a:t>
          </a:r>
          <a:endParaRPr lang="en-US" sz="3600" kern="1200" dirty="0"/>
        </a:p>
      </dsp:txBody>
      <dsp:txXfrm>
        <a:off x="1196531" y="2005796"/>
        <a:ext cx="1969301" cy="180180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01DEAF-A866-492B-90AD-748AF5B71664}" type="datetimeFigureOut">
              <a:rPr lang="en-US" smtClean="0"/>
              <a:t>9/16/2016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539F7A-5C5E-4EAA-85DB-8537DA9732B3}" type="slidenum">
              <a:rPr lang="en-US" smtClean="0"/>
              <a:t>‹#›</a:t>
            </a:fld>
            <a:endParaRPr lang="en-US"/>
          </a:p>
        </p:txBody>
      </p:sp>
    </p:spTree>
    <p:extLst>
      <p:ext uri="{BB962C8B-B14F-4D97-AF65-F5344CB8AC3E}">
        <p14:creationId xmlns:p14="http://schemas.microsoft.com/office/powerpoint/2010/main" val="272129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dirty="0" err="1" smtClean="0">
                <a:solidFill>
                  <a:schemeClr val="tx1"/>
                </a:solidFill>
                <a:latin typeface="Times New Roman" panose="02020603050405020304" pitchFamily="18" charset="0"/>
                <a:cs typeface="Times New Roman" panose="02020603050405020304" pitchFamily="18" charset="0"/>
              </a:rPr>
              <a:t>Trong</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nhiều</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trường</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hợp</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việc</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sắp</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xếp</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và</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tìm</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kiếm</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các</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bản</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ghi</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không</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theo</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thứ</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tự</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phát</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sinh</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ra</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chúng</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mà</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theo</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một</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thứ</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tự</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nào</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đó</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gắn</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với</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bản</a:t>
            </a:r>
            <a:r>
              <a:rPr lang="en-US" sz="1200" dirty="0" smtClean="0">
                <a:solidFill>
                  <a:schemeClr val="tx1"/>
                </a:solidFill>
                <a:latin typeface="Times New Roman" panose="02020603050405020304" pitchFamily="18" charset="0"/>
                <a:cs typeface="Times New Roman" panose="02020603050405020304" pitchFamily="18" charset="0"/>
              </a:rPr>
              <a:t> </a:t>
            </a:r>
            <a:r>
              <a:rPr lang="en-US" sz="1200" dirty="0" err="1" smtClean="0">
                <a:solidFill>
                  <a:schemeClr val="tx1"/>
                </a:solidFill>
                <a:latin typeface="Times New Roman" panose="02020603050405020304" pitchFamily="18" charset="0"/>
                <a:cs typeface="Times New Roman" panose="02020603050405020304" pitchFamily="18" charset="0"/>
              </a:rPr>
              <a:t>ghi</a:t>
            </a:r>
            <a:r>
              <a:rPr lang="en-US" sz="1200" dirty="0" smtClean="0">
                <a:solidFill>
                  <a:schemeClr val="tx1"/>
                </a:solidFill>
                <a:latin typeface="Times New Roman" panose="02020603050405020304" pitchFamily="18" charset="0"/>
                <a:cs typeface="Times New Roman" panose="02020603050405020304" pitchFamily="18" charset="0"/>
              </a:rPr>
              <a:t>: </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11</a:t>
            </a:fld>
            <a:endParaRPr lang="en-US"/>
          </a:p>
        </p:txBody>
      </p:sp>
    </p:spTree>
    <p:extLst>
      <p:ext uri="{BB962C8B-B14F-4D97-AF65-F5344CB8AC3E}">
        <p14:creationId xmlns:p14="http://schemas.microsoft.com/office/powerpoint/2010/main" val="1686636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12</a:t>
            </a:fld>
            <a:endParaRPr lang="en-US"/>
          </a:p>
        </p:txBody>
      </p:sp>
    </p:spTree>
    <p:extLst>
      <p:ext uri="{BB962C8B-B14F-4D97-AF65-F5344CB8AC3E}">
        <p14:creationId xmlns:p14="http://schemas.microsoft.com/office/powerpoint/2010/main" val="31916918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13</a:t>
            </a:fld>
            <a:endParaRPr lang="en-US"/>
          </a:p>
        </p:txBody>
      </p:sp>
    </p:spTree>
    <p:extLst>
      <p:ext uri="{BB962C8B-B14F-4D97-AF65-F5344CB8AC3E}">
        <p14:creationId xmlns:p14="http://schemas.microsoft.com/office/powerpoint/2010/main" val="1715219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21</a:t>
            </a:fld>
            <a:endParaRPr lang="en-US"/>
          </a:p>
        </p:txBody>
      </p:sp>
    </p:spTree>
    <p:extLst>
      <p:ext uri="{BB962C8B-B14F-4D97-AF65-F5344CB8AC3E}">
        <p14:creationId xmlns:p14="http://schemas.microsoft.com/office/powerpoint/2010/main" val="3040919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22</a:t>
            </a:fld>
            <a:endParaRPr lang="en-US"/>
          </a:p>
        </p:txBody>
      </p:sp>
    </p:spTree>
    <p:extLst>
      <p:ext uri="{BB962C8B-B14F-4D97-AF65-F5344CB8AC3E}">
        <p14:creationId xmlns:p14="http://schemas.microsoft.com/office/powerpoint/2010/main" val="4100536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chemeClr val="tx1"/>
                </a:solidFill>
                <a:latin typeface="Times New Roman" panose="02020603050405020304" pitchFamily="18" charset="0"/>
                <a:cs typeface="Times New Roman" panose="02020603050405020304" pitchFamily="18" charset="0"/>
              </a:rPr>
              <a:t>Chẳng hạn, trong MS DOS, một cluster chính là một khối trên đĩa từ và file được lưu trữ trên một tập hợp các cluster của đĩa từ.</a:t>
            </a:r>
            <a:endParaRPr lang="en-US" sz="1200" dirty="0" smtClean="0">
              <a:solidFill>
                <a:schemeClr val="tx1"/>
              </a:solidFill>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32</a:t>
            </a:fld>
            <a:endParaRPr lang="en-US"/>
          </a:p>
        </p:txBody>
      </p:sp>
    </p:spTree>
    <p:extLst>
      <p:ext uri="{BB962C8B-B14F-4D97-AF65-F5344CB8AC3E}">
        <p14:creationId xmlns:p14="http://schemas.microsoft.com/office/powerpoint/2010/main" val="3179243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chemeClr val="tx1"/>
                </a:solidFill>
                <a:latin typeface="Times New Roman" panose="02020603050405020304" pitchFamily="18" charset="0"/>
                <a:cs typeface="Times New Roman" panose="02020603050405020304" pitchFamily="18" charset="0"/>
              </a:rPr>
              <a:t>Chẳng hạn, trong MS DOS, một cluster chính là một khối trên đĩa từ và file được lưu trữ trên một tập hợp các cluster của đĩa từ.</a:t>
            </a:r>
            <a:endParaRPr lang="en-US" sz="1200" smtClean="0">
              <a:solidFill>
                <a:schemeClr val="tx1"/>
              </a:solidFill>
              <a:latin typeface="Times New Roman" panose="02020603050405020304" pitchFamily="18" charset="0"/>
              <a:cs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33</a:t>
            </a:fld>
            <a:endParaRPr lang="en-US"/>
          </a:p>
        </p:txBody>
      </p:sp>
    </p:spTree>
    <p:extLst>
      <p:ext uri="{BB962C8B-B14F-4D97-AF65-F5344CB8AC3E}">
        <p14:creationId xmlns:p14="http://schemas.microsoft.com/office/powerpoint/2010/main" val="585195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chemeClr val="tx1"/>
                </a:solidFill>
                <a:latin typeface="Times New Roman" panose="02020603050405020304" pitchFamily="18" charset="0"/>
                <a:cs typeface="Times New Roman" panose="02020603050405020304" pitchFamily="18" charset="0"/>
              </a:rPr>
              <a:t>Chẳng hạn, trong MS DOS, một cluster chính là một khối trên đĩa từ và file được lưu trữ trên một tập hợp các cluster của đĩa từ.</a:t>
            </a:r>
            <a:endParaRPr lang="en-US" sz="1200" smtClean="0">
              <a:solidFill>
                <a:schemeClr val="tx1"/>
              </a:solidFill>
              <a:latin typeface="Times New Roman" panose="02020603050405020304" pitchFamily="18" charset="0"/>
              <a:cs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34</a:t>
            </a:fld>
            <a:endParaRPr lang="en-US"/>
          </a:p>
        </p:txBody>
      </p:sp>
    </p:spTree>
    <p:extLst>
      <p:ext uri="{BB962C8B-B14F-4D97-AF65-F5344CB8AC3E}">
        <p14:creationId xmlns:p14="http://schemas.microsoft.com/office/powerpoint/2010/main" val="2327508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2.2,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nhớ</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dung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nhớ</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diễn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45</a:t>
            </a:fld>
            <a:endParaRPr lang="en-US"/>
          </a:p>
        </p:txBody>
      </p:sp>
    </p:spTree>
    <p:extLst>
      <p:ext uri="{BB962C8B-B14F-4D97-AF65-F5344CB8AC3E}">
        <p14:creationId xmlns:p14="http://schemas.microsoft.com/office/powerpoint/2010/main" val="730735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2.2,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luôn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nhớ</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dung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nhớ</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diễn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46</a:t>
            </a:fld>
            <a:endParaRPr lang="en-US"/>
          </a:p>
        </p:txBody>
      </p:sp>
    </p:spTree>
    <p:extLst>
      <p:ext uri="{BB962C8B-B14F-4D97-AF65-F5344CB8AC3E}">
        <p14:creationId xmlns:p14="http://schemas.microsoft.com/office/powerpoint/2010/main" val="1378203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File </a:t>
            </a:r>
            <a:r>
              <a:rPr lang="en-US" sz="1200" kern="1200" dirty="0" err="1" smtClean="0">
                <a:solidFill>
                  <a:schemeClr val="tx1"/>
                </a:solidFill>
                <a:effectLst/>
                <a:latin typeface="+mn-lt"/>
                <a:ea typeface="+mn-ea"/>
                <a:cs typeface="+mn-cs"/>
              </a:rPr>
              <a:t>đang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ngoài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dung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File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đòi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hỏi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thiệu</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dưới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đây</a:t>
            </a:r>
            <a:r>
              <a:rPr lang="en-US" sz="1200" kern="1200" dirty="0" smtClean="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63</a:t>
            </a:fld>
            <a:endParaRPr lang="en-US"/>
          </a:p>
        </p:txBody>
      </p:sp>
    </p:spTree>
    <p:extLst>
      <p:ext uri="{BB962C8B-B14F-4D97-AF65-F5344CB8AC3E}">
        <p14:creationId xmlns:p14="http://schemas.microsoft.com/office/powerpoint/2010/main" val="1955848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Vì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hạn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cần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nếu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giữ</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hệ</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khối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tạo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tìm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lượng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yêu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Sau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thêm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Mặc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endParaRPr lang="en-US" sz="1200" b="1" kern="1200" dirty="0" smtClean="0">
              <a:solidFill>
                <a:schemeClr val="tx1"/>
              </a:solidFill>
              <a:effectLst/>
              <a:latin typeface="+mn-lt"/>
              <a:ea typeface="+mn-ea"/>
              <a:cs typeface="+mn-cs"/>
            </a:endParaRPr>
          </a:p>
          <a:p>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69</a:t>
            </a:fld>
            <a:endParaRPr lang="en-US"/>
          </a:p>
        </p:txBody>
      </p:sp>
    </p:spTree>
    <p:extLst>
      <p:ext uri="{BB962C8B-B14F-4D97-AF65-F5344CB8AC3E}">
        <p14:creationId xmlns:p14="http://schemas.microsoft.com/office/powerpoint/2010/main" val="484444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Vì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hạn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cần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nếu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giữ</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hệ</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khối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tạo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tìm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lượng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yêu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Sau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thêm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Mặc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endParaRPr lang="en-US" sz="1200" b="1" kern="1200" dirty="0" smtClean="0">
              <a:solidFill>
                <a:schemeClr val="tx1"/>
              </a:solidFill>
              <a:effectLst/>
              <a:latin typeface="+mn-lt"/>
              <a:ea typeface="+mn-ea"/>
              <a:cs typeface="+mn-cs"/>
            </a:endParaRPr>
          </a:p>
          <a:p>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smtClean="0">
                <a:solidFill>
                  <a:schemeClr val="tx1"/>
                </a:solidFill>
                <a:effectLst/>
                <a:latin typeface="+mn-lt"/>
                <a:ea typeface="+mn-ea"/>
                <a:cs typeface="+mn-cs"/>
              </a:rPr>
              <a:t>.</a:t>
            </a:r>
            <a:endParaRPr lang="en-US" sz="1200" b="1"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70</a:t>
            </a:fld>
            <a:endParaRPr lang="en-US"/>
          </a:p>
        </p:txBody>
      </p:sp>
    </p:spTree>
    <p:extLst>
      <p:ext uri="{BB962C8B-B14F-4D97-AF65-F5344CB8AC3E}">
        <p14:creationId xmlns:p14="http://schemas.microsoft.com/office/powerpoint/2010/main" val="425888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Vì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hạn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cần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nếu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giữ</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hệ</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khối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tạo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tìm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lượng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yêu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Sau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thêm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Mặc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endParaRPr lang="en-US" sz="1200" b="1" kern="1200" dirty="0" smtClean="0">
              <a:solidFill>
                <a:schemeClr val="tx1"/>
              </a:solidFill>
              <a:effectLst/>
              <a:latin typeface="+mn-lt"/>
              <a:ea typeface="+mn-ea"/>
              <a:cs typeface="+mn-cs"/>
            </a:endParaRPr>
          </a:p>
          <a:p>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smtClean="0">
                <a:solidFill>
                  <a:schemeClr val="tx1"/>
                </a:solidFill>
                <a:effectLst/>
                <a:latin typeface="+mn-lt"/>
                <a:ea typeface="+mn-ea"/>
                <a:cs typeface="+mn-cs"/>
              </a:rPr>
              <a:t>.</a:t>
            </a:r>
            <a:endParaRPr lang="en-US" sz="1200" b="1"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71</a:t>
            </a:fld>
            <a:endParaRPr lang="en-US"/>
          </a:p>
        </p:txBody>
      </p:sp>
    </p:spTree>
    <p:extLst>
      <p:ext uri="{BB962C8B-B14F-4D97-AF65-F5344CB8AC3E}">
        <p14:creationId xmlns:p14="http://schemas.microsoft.com/office/powerpoint/2010/main" val="3664085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Vì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hạn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cần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nếu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giữ</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hệ</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khối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tạo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tìm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lượng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yêu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Sau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thêm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Mặc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endParaRPr lang="en-US" sz="1200" b="1" kern="1200" dirty="0" smtClean="0">
              <a:solidFill>
                <a:schemeClr val="tx1"/>
              </a:solidFill>
              <a:effectLst/>
              <a:latin typeface="+mn-lt"/>
              <a:ea typeface="+mn-ea"/>
              <a:cs typeface="+mn-cs"/>
            </a:endParaRPr>
          </a:p>
          <a:p>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smtClean="0">
                <a:solidFill>
                  <a:schemeClr val="tx1"/>
                </a:solidFill>
                <a:effectLst/>
                <a:latin typeface="+mn-lt"/>
                <a:ea typeface="+mn-ea"/>
                <a:cs typeface="+mn-cs"/>
              </a:rPr>
              <a:t>.</a:t>
            </a:r>
            <a:endParaRPr lang="en-US" sz="1200" b="1"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72</a:t>
            </a:fld>
            <a:endParaRPr lang="en-US"/>
          </a:p>
        </p:txBody>
      </p:sp>
    </p:spTree>
    <p:extLst>
      <p:ext uri="{BB962C8B-B14F-4D97-AF65-F5344CB8AC3E}">
        <p14:creationId xmlns:p14="http://schemas.microsoft.com/office/powerpoint/2010/main" val="2158100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Vì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hạn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cần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nếu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giữ</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hệ</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trì</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lại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khối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tạo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tìm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lượng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yêu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mới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Sau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từ</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bị</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xoá</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thêm</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Mặc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dù</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endParaRPr lang="en-US" sz="1200" b="1" kern="1200" dirty="0" smtClean="0">
              <a:solidFill>
                <a:schemeClr val="tx1"/>
              </a:solidFill>
              <a:effectLst/>
              <a:latin typeface="+mn-lt"/>
              <a:ea typeface="+mn-ea"/>
              <a:cs typeface="+mn-cs"/>
            </a:endParaRPr>
          </a:p>
          <a:p>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trống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một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sách</a:t>
            </a:r>
            <a:r>
              <a:rPr lang="en-US" sz="1200" b="0" kern="1200" smtClean="0">
                <a:solidFill>
                  <a:schemeClr val="tx1"/>
                </a:solidFill>
                <a:effectLst/>
                <a:latin typeface="+mn-lt"/>
                <a:ea typeface="+mn-ea"/>
                <a:cs typeface="+mn-cs"/>
              </a:rPr>
              <a:t>.</a:t>
            </a:r>
            <a:endParaRPr lang="en-US" sz="1200" b="1"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9D539F7A-5C5E-4EAA-85DB-8537DA9732B3}" type="slidenum">
              <a:rPr lang="en-US" smtClean="0"/>
              <a:t>73</a:t>
            </a:fld>
            <a:endParaRPr lang="en-US"/>
          </a:p>
        </p:txBody>
      </p:sp>
    </p:spTree>
    <p:extLst>
      <p:ext uri="{BB962C8B-B14F-4D97-AF65-F5344CB8AC3E}">
        <p14:creationId xmlns:p14="http://schemas.microsoft.com/office/powerpoint/2010/main" val="707595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Tính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tự</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trực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tiếp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phép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khả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năng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hoạt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đặt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mọi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trường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hợp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nhiều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sẽ</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Vấn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thế</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hiệu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chóng</a:t>
            </a:r>
            <a:r>
              <a:rPr lang="en-US" sz="1200" b="0" kern="1200" dirty="0" smtClean="0">
                <a:solidFill>
                  <a:schemeClr val="tx1"/>
                </a:solidFill>
                <a:effectLst/>
                <a:latin typeface="+mn-lt"/>
                <a:ea typeface="+mn-ea"/>
                <a:cs typeface="+mn-cs"/>
              </a:rPr>
              <a:t>. Ba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trọng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rộng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rãi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chỉ</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mục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Mỗi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điểm</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tin</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74</a:t>
            </a:fld>
            <a:endParaRPr lang="en-US"/>
          </a:p>
        </p:txBody>
      </p:sp>
    </p:spTree>
    <p:extLst>
      <p:ext uri="{BB962C8B-B14F-4D97-AF65-F5344CB8AC3E}">
        <p14:creationId xmlns:p14="http://schemas.microsoft.com/office/powerpoint/2010/main" val="5982747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Tính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tự</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trực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tiếp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phép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khả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năng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hoạt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đặt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mọi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trường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hợp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nhiều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sẽ</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Vấn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thế</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hiệu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chóng</a:t>
            </a:r>
            <a:r>
              <a:rPr lang="en-US" sz="1200" b="0" kern="1200" dirty="0" smtClean="0">
                <a:solidFill>
                  <a:schemeClr val="tx1"/>
                </a:solidFill>
                <a:effectLst/>
                <a:latin typeface="+mn-lt"/>
                <a:ea typeface="+mn-ea"/>
                <a:cs typeface="+mn-cs"/>
              </a:rPr>
              <a:t>. Ba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trọng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rộng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rãi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chỉ</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mục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Mỗi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điểm</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tin</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75</a:t>
            </a:fld>
            <a:endParaRPr lang="en-US"/>
          </a:p>
        </p:txBody>
      </p:sp>
    </p:spTree>
    <p:extLst>
      <p:ext uri="{BB962C8B-B14F-4D97-AF65-F5344CB8AC3E}">
        <p14:creationId xmlns:p14="http://schemas.microsoft.com/office/powerpoint/2010/main" val="42060136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Tính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tự</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trực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tiếp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phép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khả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năng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hoạt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đặt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mọi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trường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hợp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nhiều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sẽ</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Vấn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thế</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hiệu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chóng</a:t>
            </a:r>
            <a:r>
              <a:rPr lang="en-US" sz="1200" b="0" kern="1200" dirty="0" smtClean="0">
                <a:solidFill>
                  <a:schemeClr val="tx1"/>
                </a:solidFill>
                <a:effectLst/>
                <a:latin typeface="+mn-lt"/>
                <a:ea typeface="+mn-ea"/>
                <a:cs typeface="+mn-cs"/>
              </a:rPr>
              <a:t>. Ba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trọng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rộng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rãi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chỉ</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mục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Mỗi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điểm</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tin</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76</a:t>
            </a:fld>
            <a:endParaRPr lang="en-US"/>
          </a:p>
        </p:txBody>
      </p:sp>
    </p:spTree>
    <p:extLst>
      <p:ext uri="{BB962C8B-B14F-4D97-AF65-F5344CB8AC3E}">
        <p14:creationId xmlns:p14="http://schemas.microsoft.com/office/powerpoint/2010/main" val="4157170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Tính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tự</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trực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tiếp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phép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khả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năng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hoạt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đặt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mọi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trường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hợp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nhiều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sẽ</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Vấn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thế</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hiệu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chóng</a:t>
            </a:r>
            <a:r>
              <a:rPr lang="en-US" sz="1200" b="0" kern="1200" dirty="0" smtClean="0">
                <a:solidFill>
                  <a:schemeClr val="tx1"/>
                </a:solidFill>
                <a:effectLst/>
                <a:latin typeface="+mn-lt"/>
                <a:ea typeface="+mn-ea"/>
                <a:cs typeface="+mn-cs"/>
              </a:rPr>
              <a:t>. Ba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trọng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rộng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rãi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chỉ</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mục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Mỗi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điểm</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tin</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77</a:t>
            </a:fld>
            <a:endParaRPr lang="en-US"/>
          </a:p>
        </p:txBody>
      </p:sp>
    </p:spTree>
    <p:extLst>
      <p:ext uri="{BB962C8B-B14F-4D97-AF65-F5344CB8AC3E}">
        <p14:creationId xmlns:p14="http://schemas.microsoft.com/office/powerpoint/2010/main" val="3405966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200" b="0" kern="1200" dirty="0" err="1" smtClean="0">
                <a:solidFill>
                  <a:schemeClr val="tx1"/>
                </a:solidFill>
                <a:effectLst/>
                <a:latin typeface="+mn-lt"/>
                <a:ea typeface="+mn-ea"/>
                <a:cs typeface="+mn-cs"/>
              </a:rPr>
              <a:t>Tính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tự</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của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trực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tiếp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phép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chúng</a:t>
            </a:r>
            <a:r>
              <a:rPr lang="en-US" sz="1200" b="0" kern="1200" dirty="0" smtClean="0">
                <a:solidFill>
                  <a:schemeClr val="tx1"/>
                </a:solidFill>
                <a:effectLst/>
                <a:latin typeface="+mn-lt"/>
                <a:ea typeface="+mn-ea"/>
                <a:cs typeface="+mn-cs"/>
              </a:rPr>
              <a:t> ta </a:t>
            </a:r>
            <a:r>
              <a:rPr lang="en-US" sz="1200" b="0" kern="1200" dirty="0" err="1" smtClean="0">
                <a:solidFill>
                  <a:schemeClr val="tx1"/>
                </a:solidFill>
                <a:effectLst/>
                <a:latin typeface="+mn-lt"/>
                <a:ea typeface="+mn-ea"/>
                <a:cs typeface="+mn-cs"/>
              </a:rPr>
              <a:t>khả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năng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hoạt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cài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đặt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Trong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hầu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mọi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trường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hợp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nhiều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sẽ</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cùng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Vấn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chính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tới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này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thế</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nào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hiệu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quả</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các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tập</a:t>
            </a:r>
            <a:r>
              <a:rPr lang="en-US" sz="1200" b="0" kern="1200" dirty="0" smtClean="0">
                <a:solidFill>
                  <a:schemeClr val="tx1"/>
                </a:solidFill>
                <a:effectLst/>
                <a:latin typeface="+mn-lt"/>
                <a:ea typeface="+mn-ea"/>
                <a:cs typeface="+mn-cs"/>
              </a:rPr>
              <a:t> tin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thể</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truy</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xuất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nhanh</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chóng</a:t>
            </a:r>
            <a:r>
              <a:rPr lang="en-US" sz="1200" b="0" kern="1200" dirty="0" smtClean="0">
                <a:solidFill>
                  <a:schemeClr val="tx1"/>
                </a:solidFill>
                <a:effectLst/>
                <a:latin typeface="+mn-lt"/>
                <a:ea typeface="+mn-ea"/>
                <a:cs typeface="+mn-cs"/>
              </a:rPr>
              <a:t>. Ba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quan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trọng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cho</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việc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không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gian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đĩa</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sử</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dụng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rộng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rãi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cấp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kề</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liên</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kết</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chỉ</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mục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Mỗi</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phương</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pháp</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có</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ưu</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và</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nhược</a:t>
            </a:r>
            <a:r>
              <a:rPr lang="en-US" sz="1200" b="0" kern="1200" dirty="0" smtClean="0">
                <a:solidFill>
                  <a:schemeClr val="tx1"/>
                </a:solidFill>
                <a:effectLst/>
                <a:latin typeface="+mn-lt"/>
                <a:ea typeface="+mn-ea"/>
                <a:cs typeface="+mn-cs"/>
              </a:rPr>
              <a:t> </a:t>
            </a:r>
            <a:r>
              <a:rPr lang="en-US" sz="1200" b="0" kern="1200" dirty="0" err="1" smtClean="0">
                <a:solidFill>
                  <a:schemeClr val="tx1"/>
                </a:solidFill>
                <a:effectLst/>
                <a:latin typeface="+mn-lt"/>
                <a:ea typeface="+mn-ea"/>
                <a:cs typeface="+mn-cs"/>
              </a:rPr>
              <a:t>điểm</a:t>
            </a:r>
            <a:r>
              <a:rPr lang="en-US" sz="1200" b="0" kern="1200" dirty="0" smtClean="0">
                <a:solidFill>
                  <a:schemeClr val="tx1"/>
                </a:solidFill>
                <a:effectLst/>
                <a:latin typeface="+mn-lt"/>
                <a:ea typeface="+mn-ea"/>
                <a:cs typeface="+mn-cs"/>
              </a:rPr>
              <a:t>.</a:t>
            </a:r>
            <a:endParaRPr lang="en-US" sz="1200" b="1"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tin</a:t>
            </a:r>
            <a:endParaRPr lang="en-US" dirty="0"/>
          </a:p>
        </p:txBody>
      </p:sp>
      <p:sp>
        <p:nvSpPr>
          <p:cNvPr id="4" name="Slide Number Placeholder 3"/>
          <p:cNvSpPr>
            <a:spLocks noGrp="1"/>
          </p:cNvSpPr>
          <p:nvPr>
            <p:ph type="sldNum" sz="quarter" idx="10"/>
          </p:nvPr>
        </p:nvSpPr>
        <p:spPr/>
        <p:txBody>
          <a:bodyPr/>
          <a:lstStyle/>
          <a:p>
            <a:fld id="{9D539F7A-5C5E-4EAA-85DB-8537DA9732B3}" type="slidenum">
              <a:rPr lang="en-US" smtClean="0"/>
              <a:t>78</a:t>
            </a:fld>
            <a:endParaRPr lang="en-US"/>
          </a:p>
        </p:txBody>
      </p:sp>
    </p:spTree>
    <p:extLst>
      <p:ext uri="{BB962C8B-B14F-4D97-AF65-F5344CB8AC3E}">
        <p14:creationId xmlns:p14="http://schemas.microsoft.com/office/powerpoint/2010/main" val="2985807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9/16/2016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4693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t>9/16/2016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535127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9/16/2016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7561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5"/>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7"/>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9/16/2016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724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5"/>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smtClean="0"/>
              <a:t>9/16/2016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49716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smtClean="0"/>
              <a:t>9/16/2016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21649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smtClean="0"/>
              <a:t>9/16/2016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47098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8"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13650" y="731520"/>
            <a:ext cx="6679191"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3" y="6459787"/>
            <a:ext cx="2618511" cy="365125"/>
          </a:xfrm>
        </p:spPr>
        <p:txBody>
          <a:bodyPr/>
          <a:lstStyle>
            <a:lvl1pPr algn="l">
              <a:defRPr/>
            </a:lvl1pPr>
          </a:lstStyle>
          <a:p>
            <a:fld id="{32ABBEA6-7C60-4B02-AE87-00D78D8422AF}" type="datetimeFigureOut">
              <a:rPr lang="en-US" smtClean="0"/>
              <a:t>9/16/2016</a:t>
            </a:fld>
            <a:endParaRPr lang="en-US" dirty="0"/>
          </a:p>
        </p:txBody>
      </p:sp>
      <p:sp>
        <p:nvSpPr>
          <p:cNvPr id="6" name="Footer Placeholder 5"/>
          <p:cNvSpPr>
            <a:spLocks noGrp="1"/>
          </p:cNvSpPr>
          <p:nvPr>
            <p:ph type="ftr" sz="quarter" idx="11"/>
          </p:nvPr>
        </p:nvSpPr>
        <p:spPr>
          <a:xfrm>
            <a:off x="4800600" y="6459787"/>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5916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7"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936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79" y="5907024"/>
            <a:ext cx="1011936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smtClean="0"/>
              <a:t>9/16/2016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74208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smtClean="0"/>
              <a:t>9/16/2016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77681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1" y="414780"/>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1" y="414779"/>
            <a:ext cx="7734300"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smtClean="0"/>
              <a:t>9/16/2016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31231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5"/>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79" y="1845734"/>
            <a:ext cx="100584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2" y="6459787"/>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smtClean="0"/>
              <a:t>9/16/2016</a:t>
            </a:fld>
            <a:endParaRPr lang="en-US" dirty="0"/>
          </a:p>
        </p:txBody>
      </p:sp>
      <p:sp>
        <p:nvSpPr>
          <p:cNvPr id="5" name="Footer Placeholder 4"/>
          <p:cNvSpPr>
            <a:spLocks noGrp="1"/>
          </p:cNvSpPr>
          <p:nvPr>
            <p:ph type="ftr" sz="quarter" idx="3"/>
          </p:nvPr>
        </p:nvSpPr>
        <p:spPr>
          <a:xfrm>
            <a:off x="3686186" y="6459787"/>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60" y="6459787"/>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481425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7200" b="1" dirty="0" err="1">
                <a:latin typeface="Times New Roman" panose="02020603050405020304" pitchFamily="18" charset="0"/>
                <a:cs typeface="Times New Roman" panose="02020603050405020304" pitchFamily="18" charset="0"/>
              </a:rPr>
              <a:t>CHƯƠNG</a:t>
            </a:r>
            <a:r>
              <a:rPr lang="en-US" sz="7200" b="1" dirty="0">
                <a:latin typeface="Times New Roman" panose="02020603050405020304" pitchFamily="18" charset="0"/>
                <a:cs typeface="Times New Roman" panose="02020603050405020304" pitchFamily="18" charset="0"/>
              </a:rPr>
              <a:t> 2. </a:t>
            </a:r>
            <a:br>
              <a:rPr lang="en-US" sz="7200" b="1" dirty="0">
                <a:latin typeface="Times New Roman" panose="02020603050405020304" pitchFamily="18" charset="0"/>
                <a:cs typeface="Times New Roman" panose="02020603050405020304" pitchFamily="18" charset="0"/>
              </a:rPr>
            </a:br>
            <a:r>
              <a:rPr lang="en-US" sz="7200" b="1" dirty="0" err="1">
                <a:latin typeface="Times New Roman" panose="02020603050405020304" pitchFamily="18" charset="0"/>
                <a:cs typeface="Times New Roman" panose="02020603050405020304" pitchFamily="18" charset="0"/>
              </a:rPr>
              <a:t>ĐIỀU</a:t>
            </a:r>
            <a:r>
              <a:rPr lang="en-US" sz="7200" b="1" dirty="0">
                <a:latin typeface="Times New Roman" panose="02020603050405020304" pitchFamily="18" charset="0"/>
                <a:cs typeface="Times New Roman" panose="02020603050405020304" pitchFamily="18" charset="0"/>
              </a:rPr>
              <a:t> </a:t>
            </a:r>
            <a:r>
              <a:rPr lang="en-US" sz="7200" b="1" dirty="0" err="1">
                <a:latin typeface="Times New Roman" panose="02020603050405020304" pitchFamily="18" charset="0"/>
                <a:cs typeface="Times New Roman" panose="02020603050405020304" pitchFamily="18" charset="0"/>
              </a:rPr>
              <a:t>KHIỂN</a:t>
            </a:r>
            <a:r>
              <a:rPr lang="en-US" sz="7200" b="1" dirty="0">
                <a:latin typeface="Times New Roman" panose="02020603050405020304" pitchFamily="18" charset="0"/>
                <a:cs typeface="Times New Roman" panose="02020603050405020304" pitchFamily="18" charset="0"/>
              </a:rPr>
              <a:t> </a:t>
            </a:r>
            <a:r>
              <a:rPr lang="en-US" sz="7200" b="1" dirty="0" err="1">
                <a:latin typeface="Times New Roman" panose="02020603050405020304" pitchFamily="18" charset="0"/>
                <a:cs typeface="Times New Roman" panose="02020603050405020304" pitchFamily="18" charset="0"/>
              </a:rPr>
              <a:t>DỮ</a:t>
            </a:r>
            <a:r>
              <a:rPr lang="en-US" sz="7200" b="1" dirty="0">
                <a:latin typeface="Times New Roman" panose="02020603050405020304" pitchFamily="18" charset="0"/>
                <a:cs typeface="Times New Roman" panose="02020603050405020304" pitchFamily="18" charset="0"/>
              </a:rPr>
              <a:t> </a:t>
            </a:r>
            <a:r>
              <a:rPr lang="en-US" sz="7200" b="1" dirty="0" err="1">
                <a:latin typeface="Times New Roman" panose="02020603050405020304" pitchFamily="18" charset="0"/>
                <a:cs typeface="Times New Roman" panose="02020603050405020304" pitchFamily="18" charset="0"/>
              </a:rPr>
              <a:t>LIỆU</a:t>
            </a:r>
            <a:endParaRPr lang="en-US" sz="7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7829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MỤC</a:t>
            </a:r>
            <a:r>
              <a:rPr lang="en-US" dirty="0" smtClean="0"/>
              <a:t> </a:t>
            </a:r>
            <a:r>
              <a:rPr lang="en-US" dirty="0" err="1" smtClean="0"/>
              <a:t>TIÊU</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vi-VN" sz="3600" dirty="0">
                <a:solidFill>
                  <a:schemeClr val="tx1"/>
                </a:solidFill>
                <a:latin typeface="+mj-lt"/>
              </a:rPr>
              <a:t>Mô tả được cách thức HĐH tổ chức lưu trữ và tìm kiếm dữ liệu dữ liệu trên hệ thống máy tính</a:t>
            </a:r>
            <a:endParaRPr lang="en-US" sz="3600" dirty="0">
              <a:solidFill>
                <a:schemeClr val="tx1"/>
              </a:solidFill>
              <a:latin typeface="+mj-lt"/>
            </a:endParaRPr>
          </a:p>
          <a:p>
            <a:pPr>
              <a:buFont typeface="Wingdings" panose="05000000000000000000" pitchFamily="2" charset="2"/>
              <a:buChar char="q"/>
            </a:pPr>
            <a:endParaRPr lang="en-US" sz="3600" dirty="0">
              <a:solidFill>
                <a:schemeClr val="tx1"/>
              </a:solidFill>
              <a:latin typeface="+mj-lt"/>
            </a:endParaRPr>
          </a:p>
          <a:p>
            <a:pPr>
              <a:buFont typeface="Wingdings" panose="05000000000000000000" pitchFamily="2" charset="2"/>
              <a:buChar char="q"/>
            </a:pPr>
            <a:r>
              <a:rPr lang="vi-VN" sz="3600" dirty="0">
                <a:solidFill>
                  <a:schemeClr val="tx1"/>
                </a:solidFill>
                <a:latin typeface="+mj-lt"/>
              </a:rPr>
              <a:t>Phân biệt được các giai đoạn HĐH thực hiện điều khiển dữ liệu và sự phân công công việc giữa chương trình hệ thống (thuộc HĐH) và chương trình người dùng trong quá trình vào – ra dữ liệu</a:t>
            </a:r>
          </a:p>
          <a:p>
            <a:endParaRPr lang="en-US" dirty="0"/>
          </a:p>
        </p:txBody>
      </p:sp>
    </p:spTree>
    <p:extLst>
      <p:ext uri="{BB962C8B-B14F-4D97-AF65-F5344CB8AC3E}">
        <p14:creationId xmlns:p14="http://schemas.microsoft.com/office/powerpoint/2010/main" val="5432117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Times New Roman" panose="02020603050405020304" pitchFamily="18" charset="0"/>
                <a:cs typeface="Times New Roman" panose="02020603050405020304" pitchFamily="18" charset="0"/>
              </a:rPr>
              <a:t>NỘI</a:t>
            </a:r>
            <a:r>
              <a:rPr lang="en-US" dirty="0" smtClean="0">
                <a:latin typeface="Times New Roman" panose="02020603050405020304" pitchFamily="18" charset="0"/>
                <a:cs typeface="Times New Roman" panose="02020603050405020304" pitchFamily="18" charset="0"/>
              </a:rPr>
              <a:t> DUNG</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71500" indent="-571500">
              <a:buFont typeface="+mj-lt"/>
              <a:buAutoNum type="romanUcPeriod"/>
            </a:pPr>
            <a:r>
              <a:rPr lang="vi-VN" sz="3200" dirty="0">
                <a:solidFill>
                  <a:schemeClr val="tx1"/>
                </a:solidFill>
                <a:latin typeface="Times New Roman" panose="02020603050405020304" pitchFamily="18" charset="0"/>
                <a:cs typeface="Times New Roman" panose="02020603050405020304" pitchFamily="18" charset="0"/>
              </a:rPr>
              <a:t>Các phương pháp tổ chức và truy nhập dữ liệu</a:t>
            </a:r>
            <a:endParaRPr lang="en-US" sz="3200" dirty="0">
              <a:solidFill>
                <a:schemeClr val="tx1"/>
              </a:solidFill>
              <a:latin typeface="Times New Roman" panose="02020603050405020304" pitchFamily="18" charset="0"/>
              <a:cs typeface="Times New Roman" panose="02020603050405020304" pitchFamily="18" charset="0"/>
            </a:endParaRPr>
          </a:p>
          <a:p>
            <a:pPr marL="571500" indent="-571500">
              <a:buFont typeface="+mj-lt"/>
              <a:buAutoNum type="romanUcPeriod"/>
            </a:pPr>
            <a:r>
              <a:rPr lang="vi-VN" sz="3200" dirty="0">
                <a:solidFill>
                  <a:schemeClr val="tx1"/>
                </a:solidFill>
                <a:latin typeface="Times New Roman" panose="02020603050405020304" pitchFamily="18" charset="0"/>
                <a:cs typeface="Times New Roman" panose="02020603050405020304" pitchFamily="18" charset="0"/>
              </a:rPr>
              <a:t>Bản ghi và khối</a:t>
            </a:r>
            <a:endParaRPr lang="en-US" sz="3200" dirty="0">
              <a:solidFill>
                <a:schemeClr val="tx1"/>
              </a:solidFill>
              <a:latin typeface="Times New Roman" panose="02020603050405020304" pitchFamily="18" charset="0"/>
              <a:cs typeface="Times New Roman" panose="02020603050405020304" pitchFamily="18" charset="0"/>
            </a:endParaRPr>
          </a:p>
          <a:p>
            <a:pPr marL="571500" indent="-571500">
              <a:buFont typeface="+mj-lt"/>
              <a:buAutoNum type="romanUcPeriod"/>
            </a:pPr>
            <a:r>
              <a:rPr lang="vi-VN" sz="3200" dirty="0">
                <a:solidFill>
                  <a:schemeClr val="tx1"/>
                </a:solidFill>
                <a:latin typeface="Times New Roman" panose="02020603050405020304" pitchFamily="18" charset="0"/>
                <a:cs typeface="Times New Roman" panose="02020603050405020304" pitchFamily="18" charset="0"/>
              </a:rPr>
              <a:t>Điều khiển buffer</a:t>
            </a:r>
            <a:endParaRPr lang="en-US" sz="3200" dirty="0">
              <a:solidFill>
                <a:schemeClr val="tx1"/>
              </a:solidFill>
              <a:latin typeface="Times New Roman" panose="02020603050405020304" pitchFamily="18" charset="0"/>
              <a:cs typeface="Times New Roman" panose="02020603050405020304" pitchFamily="18" charset="0"/>
            </a:endParaRPr>
          </a:p>
          <a:p>
            <a:pPr marL="571500" indent="-571500">
              <a:buFont typeface="+mj-lt"/>
              <a:buAutoNum type="romanUcPeriod"/>
            </a:pPr>
            <a:r>
              <a:rPr lang="vi-VN" sz="3200" dirty="0">
                <a:solidFill>
                  <a:schemeClr val="tx1"/>
                </a:solidFill>
                <a:latin typeface="Times New Roman" panose="02020603050405020304" pitchFamily="18" charset="0"/>
                <a:cs typeface="Times New Roman" panose="02020603050405020304" pitchFamily="18" charset="0"/>
              </a:rPr>
              <a:t>Quy trình chung điều khiển vào – ra</a:t>
            </a:r>
            <a:endParaRPr lang="en-US" sz="3200" dirty="0">
              <a:solidFill>
                <a:schemeClr val="tx1"/>
              </a:solidFill>
              <a:latin typeface="Times New Roman" panose="02020603050405020304" pitchFamily="18" charset="0"/>
              <a:cs typeface="Times New Roman" panose="02020603050405020304" pitchFamily="18" charset="0"/>
            </a:endParaRPr>
          </a:p>
          <a:p>
            <a:pPr marL="571500" indent="-571500">
              <a:buFont typeface="+mj-lt"/>
              <a:buAutoNum type="romanUcPeriod"/>
            </a:pPr>
            <a:r>
              <a:rPr lang="vi-VN" sz="3200" dirty="0">
                <a:solidFill>
                  <a:schemeClr val="tx1"/>
                </a:solidFill>
                <a:latin typeface="Times New Roman" panose="02020603050405020304" pitchFamily="18" charset="0"/>
                <a:cs typeface="Times New Roman" panose="02020603050405020304" pitchFamily="18" charset="0"/>
              </a:rPr>
              <a:t>Tổ chức lưu trữ  dữ liệu trên bộ nhớ ngoài </a:t>
            </a: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69748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b="1" dirty="0">
              <a:solidFill>
                <a:schemeClr val="tx1"/>
              </a:solidFill>
            </a:endParaRPr>
          </a:p>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cập</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b="1" dirty="0">
              <a:solidFill>
                <a:schemeClr val="tx1"/>
              </a:solidFill>
            </a:endParaRPr>
          </a:p>
          <a:p>
            <a:pPr marL="514350" indent="-514350">
              <a:buFont typeface="+mj-lt"/>
              <a:buAutoNum type="arabicPeriod"/>
            </a:pPr>
            <a:r>
              <a:rPr lang="en-US" sz="3200" dirty="0" err="1">
                <a:solidFill>
                  <a:schemeClr val="tx1"/>
                </a:solidFill>
              </a:rPr>
              <a:t>Chức</a:t>
            </a:r>
            <a:r>
              <a:rPr lang="en-US" sz="3200" dirty="0">
                <a:solidFill>
                  <a:schemeClr val="tx1"/>
                </a:solidFill>
              </a:rPr>
              <a:t> </a:t>
            </a:r>
            <a:r>
              <a:rPr lang="en-US" sz="3200" dirty="0" err="1">
                <a:solidFill>
                  <a:schemeClr val="tx1"/>
                </a:solidFill>
              </a:rPr>
              <a:t>năng</a:t>
            </a:r>
            <a:r>
              <a:rPr lang="en-US" sz="3200" dirty="0">
                <a:solidFill>
                  <a:schemeClr val="tx1"/>
                </a:solidFill>
              </a:rPr>
              <a:t> </a:t>
            </a:r>
            <a:r>
              <a:rPr lang="en-US" sz="3200" dirty="0" err="1">
                <a:solidFill>
                  <a:schemeClr val="tx1"/>
                </a:solidFill>
              </a:rPr>
              <a:t>của</a:t>
            </a:r>
            <a:r>
              <a:rPr lang="en-US" sz="3200" dirty="0">
                <a:solidFill>
                  <a:schemeClr val="tx1"/>
                </a:solidFill>
              </a:rPr>
              <a:t> </a:t>
            </a:r>
            <a:r>
              <a:rPr lang="en-US" sz="3200" dirty="0" err="1">
                <a:solidFill>
                  <a:schemeClr val="tx1"/>
                </a:solidFill>
              </a:rPr>
              <a:t>hệ</a:t>
            </a:r>
            <a:r>
              <a:rPr lang="en-US" sz="3200" dirty="0">
                <a:solidFill>
                  <a:schemeClr val="tx1"/>
                </a:solidFill>
              </a:rPr>
              <a:t> </a:t>
            </a:r>
            <a:r>
              <a:rPr lang="en-US" sz="3200" dirty="0" err="1">
                <a:solidFill>
                  <a:schemeClr val="tx1"/>
                </a:solidFill>
              </a:rPr>
              <a:t>thống</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b="1" dirty="0">
              <a:solidFill>
                <a:schemeClr val="tx1"/>
              </a:solidFill>
            </a:endParaRPr>
          </a:p>
        </p:txBody>
      </p:sp>
    </p:spTree>
    <p:extLst>
      <p:ext uri="{BB962C8B-B14F-4D97-AF65-F5344CB8AC3E}">
        <p14:creationId xmlns:p14="http://schemas.microsoft.com/office/powerpoint/2010/main" val="35914424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Dữ</a:t>
            </a:r>
            <a:r>
              <a:rPr lang="en-US" dirty="0" smtClean="0"/>
              <a:t> </a:t>
            </a:r>
            <a:r>
              <a:rPr lang="en-US" dirty="0" err="1" smtClean="0"/>
              <a:t>liệu</a:t>
            </a:r>
            <a:r>
              <a:rPr lang="en-US" dirty="0" smtClean="0"/>
              <a:t> </a:t>
            </a:r>
            <a:r>
              <a:rPr lang="en-US" dirty="0" err="1" smtClean="0"/>
              <a:t>là</a:t>
            </a:r>
            <a:r>
              <a:rPr lang="en-US" dirty="0" smtClean="0"/>
              <a:t> </a:t>
            </a:r>
            <a:r>
              <a:rPr lang="en-US" dirty="0" err="1" smtClean="0"/>
              <a:t>gì</a:t>
            </a:r>
            <a:r>
              <a:rPr lang="en-US" dirty="0" smtClean="0"/>
              <a:t>?</a:t>
            </a:r>
            <a:endParaRPr lang="en-US" dirty="0"/>
          </a:p>
        </p:txBody>
      </p:sp>
      <p:pic>
        <p:nvPicPr>
          <p:cNvPr id="4" name="Picture 3"/>
          <p:cNvPicPr>
            <a:picLocks noChangeAspect="1"/>
          </p:cNvPicPr>
          <p:nvPr/>
        </p:nvPicPr>
        <p:blipFill>
          <a:blip r:embed="rId2"/>
          <a:stretch>
            <a:fillRect/>
          </a:stretch>
        </p:blipFill>
        <p:spPr>
          <a:xfrm>
            <a:off x="1514140" y="1737360"/>
            <a:ext cx="8409791" cy="4478324"/>
          </a:xfrm>
          <a:prstGeom prst="rect">
            <a:avLst/>
          </a:prstGeom>
        </p:spPr>
      </p:pic>
    </p:spTree>
    <p:extLst>
      <p:ext uri="{BB962C8B-B14F-4D97-AF65-F5344CB8AC3E}">
        <p14:creationId xmlns:p14="http://schemas.microsoft.com/office/powerpoint/2010/main" val="3138537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86" y="111793"/>
            <a:ext cx="10058400" cy="735373"/>
          </a:xfrm>
        </p:spPr>
        <p:txBody>
          <a:bodyPr/>
          <a:lstStyle/>
          <a:p>
            <a:r>
              <a:rPr lang="en-US" dirty="0" err="1"/>
              <a:t>Dữ</a:t>
            </a:r>
            <a:r>
              <a:rPr lang="en-US" dirty="0"/>
              <a:t> </a:t>
            </a:r>
            <a:r>
              <a:rPr lang="en-US" dirty="0" err="1"/>
              <a:t>liệu</a:t>
            </a:r>
            <a:r>
              <a:rPr lang="en-US" dirty="0"/>
              <a:t> </a:t>
            </a:r>
            <a:r>
              <a:rPr lang="en-US" dirty="0" err="1"/>
              <a:t>là</a:t>
            </a:r>
            <a:r>
              <a:rPr lang="en-US" dirty="0"/>
              <a:t> </a:t>
            </a:r>
            <a:r>
              <a:rPr lang="en-US" dirty="0" err="1"/>
              <a:t>gì</a:t>
            </a:r>
            <a:r>
              <a:rPr lang="en-US" dirty="0"/>
              <a:t>?</a:t>
            </a:r>
          </a:p>
        </p:txBody>
      </p:sp>
      <p:graphicFrame>
        <p:nvGraphicFramePr>
          <p:cNvPr id="5" name="Diagram 4"/>
          <p:cNvGraphicFramePr/>
          <p:nvPr>
            <p:extLst>
              <p:ext uri="{D42A27DB-BD31-4B8C-83A1-F6EECF244321}">
                <p14:modId xmlns:p14="http://schemas.microsoft.com/office/powerpoint/2010/main" val="986110939"/>
              </p:ext>
            </p:extLst>
          </p:nvPr>
        </p:nvGraphicFramePr>
        <p:xfrm>
          <a:off x="424926" y="847165"/>
          <a:ext cx="11767074" cy="5606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7497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86" y="111793"/>
            <a:ext cx="10058400" cy="735373"/>
          </a:xfrm>
        </p:spPr>
        <p:txBody>
          <a:bodyPr/>
          <a:lstStyle/>
          <a:p>
            <a:r>
              <a:rPr lang="en-US" dirty="0" err="1"/>
              <a:t>Dữ</a:t>
            </a:r>
            <a:r>
              <a:rPr lang="en-US" dirty="0"/>
              <a:t> </a:t>
            </a:r>
            <a:r>
              <a:rPr lang="en-US" dirty="0" err="1"/>
              <a:t>liệu</a:t>
            </a:r>
            <a:r>
              <a:rPr lang="en-US" dirty="0"/>
              <a:t> </a:t>
            </a:r>
            <a:r>
              <a:rPr lang="en-US" dirty="0" err="1"/>
              <a:t>là</a:t>
            </a:r>
            <a:r>
              <a:rPr lang="en-US" dirty="0"/>
              <a:t> </a:t>
            </a:r>
            <a:r>
              <a:rPr lang="en-US" dirty="0" err="1"/>
              <a:t>gì</a:t>
            </a:r>
            <a:r>
              <a:rPr lang="en-US" dirty="0"/>
              <a:t>?</a:t>
            </a:r>
          </a:p>
        </p:txBody>
      </p:sp>
      <p:graphicFrame>
        <p:nvGraphicFramePr>
          <p:cNvPr id="5" name="Diagram 4"/>
          <p:cNvGraphicFramePr/>
          <p:nvPr>
            <p:extLst>
              <p:ext uri="{D42A27DB-BD31-4B8C-83A1-F6EECF244321}">
                <p14:modId xmlns:p14="http://schemas.microsoft.com/office/powerpoint/2010/main" val="1681375663"/>
              </p:ext>
            </p:extLst>
          </p:nvPr>
        </p:nvGraphicFramePr>
        <p:xfrm>
          <a:off x="424926" y="847165"/>
          <a:ext cx="11767074" cy="5606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89429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20000"/>
          </a:bodyPr>
          <a:lstStyle/>
          <a:p>
            <a:pPr algn="just">
              <a:lnSpc>
                <a:spcPct val="150000"/>
              </a:lnSpc>
              <a:spcAft>
                <a:spcPts val="600"/>
              </a:spcAft>
              <a:buFontTx/>
              <a:buChar char="-"/>
            </a:pPr>
            <a:r>
              <a:rPr lang="en-US" sz="3300" i="1" dirty="0">
                <a:solidFill>
                  <a:schemeClr val="tx1"/>
                </a:solidFill>
                <a:latin typeface="Times New Roman" panose="02020603050405020304" pitchFamily="18" charset="0"/>
                <a:cs typeface="Times New Roman" panose="02020603050405020304" pitchFamily="18" charset="0"/>
              </a:rPr>
              <a:t>Theo </a:t>
            </a:r>
            <a:r>
              <a:rPr lang="en-US" sz="3300" i="1" dirty="0" err="1">
                <a:solidFill>
                  <a:schemeClr val="tx1"/>
                </a:solidFill>
                <a:latin typeface="Times New Roman" panose="02020603050405020304" pitchFamily="18" charset="0"/>
                <a:cs typeface="Times New Roman" panose="02020603050405020304" pitchFamily="18" charset="0"/>
              </a:rPr>
              <a:t>góc</a:t>
            </a:r>
            <a:r>
              <a:rPr lang="en-US" sz="3300" i="1" dirty="0">
                <a:solidFill>
                  <a:schemeClr val="tx1"/>
                </a:solidFill>
                <a:latin typeface="Times New Roman" panose="02020603050405020304" pitchFamily="18" charset="0"/>
                <a:cs typeface="Times New Roman" panose="02020603050405020304" pitchFamily="18" charset="0"/>
              </a:rPr>
              <a:t> </a:t>
            </a:r>
            <a:r>
              <a:rPr lang="en-US" sz="3300" i="1" dirty="0" err="1">
                <a:solidFill>
                  <a:schemeClr val="tx1"/>
                </a:solidFill>
                <a:latin typeface="Times New Roman" panose="02020603050405020304" pitchFamily="18" charset="0"/>
                <a:cs typeface="Times New Roman" panose="02020603050405020304" pitchFamily="18" charset="0"/>
              </a:rPr>
              <a:t>độ</a:t>
            </a:r>
            <a:r>
              <a:rPr lang="en-US" sz="3300" i="1" dirty="0">
                <a:solidFill>
                  <a:schemeClr val="tx1"/>
                </a:solidFill>
                <a:latin typeface="Times New Roman" panose="02020603050405020304" pitchFamily="18" charset="0"/>
                <a:cs typeface="Times New Roman" panose="02020603050405020304" pitchFamily="18" charset="0"/>
              </a:rPr>
              <a:t> </a:t>
            </a:r>
            <a:r>
              <a:rPr lang="en-US" sz="3300" i="1" dirty="0" err="1">
                <a:solidFill>
                  <a:schemeClr val="tx1"/>
                </a:solidFill>
                <a:latin typeface="Times New Roman" panose="02020603050405020304" pitchFamily="18" charset="0"/>
                <a:cs typeface="Times New Roman" panose="02020603050405020304" pitchFamily="18" charset="0"/>
              </a:rPr>
              <a:t>quan</a:t>
            </a:r>
            <a:r>
              <a:rPr lang="en-US" sz="3300" i="1" dirty="0">
                <a:solidFill>
                  <a:schemeClr val="tx1"/>
                </a:solidFill>
                <a:latin typeface="Times New Roman" panose="02020603050405020304" pitchFamily="18" charset="0"/>
                <a:cs typeface="Times New Roman" panose="02020603050405020304" pitchFamily="18" charset="0"/>
              </a:rPr>
              <a:t> </a:t>
            </a:r>
            <a:r>
              <a:rPr lang="en-US" sz="3300" i="1" dirty="0" err="1">
                <a:solidFill>
                  <a:schemeClr val="tx1"/>
                </a:solidFill>
                <a:latin typeface="Times New Roman" panose="02020603050405020304" pitchFamily="18" charset="0"/>
                <a:cs typeface="Times New Roman" panose="02020603050405020304" pitchFamily="18" charset="0"/>
              </a:rPr>
              <a:t>sát</a:t>
            </a:r>
            <a:r>
              <a:rPr lang="en-US" sz="3300" i="1" dirty="0">
                <a:solidFill>
                  <a:schemeClr val="tx1"/>
                </a:solidFill>
                <a:latin typeface="Times New Roman" panose="02020603050405020304" pitchFamily="18" charset="0"/>
                <a:cs typeface="Times New Roman" panose="02020603050405020304" pitchFamily="18" charset="0"/>
              </a:rPr>
              <a:t> </a:t>
            </a:r>
            <a:r>
              <a:rPr lang="en-US" sz="3300" i="1" dirty="0" err="1">
                <a:solidFill>
                  <a:schemeClr val="tx1"/>
                </a:solidFill>
                <a:latin typeface="Times New Roman" panose="02020603050405020304" pitchFamily="18" charset="0"/>
                <a:cs typeface="Times New Roman" panose="02020603050405020304" pitchFamily="18" charset="0"/>
              </a:rPr>
              <a:t>của</a:t>
            </a:r>
            <a:r>
              <a:rPr lang="en-US" sz="3300" i="1" dirty="0">
                <a:solidFill>
                  <a:schemeClr val="tx1"/>
                </a:solidFill>
                <a:latin typeface="Times New Roman" panose="02020603050405020304" pitchFamily="18" charset="0"/>
                <a:cs typeface="Times New Roman" panose="02020603050405020304" pitchFamily="18" charset="0"/>
              </a:rPr>
              <a:t> </a:t>
            </a:r>
            <a:r>
              <a:rPr lang="en-US" sz="3300" i="1" dirty="0" err="1">
                <a:solidFill>
                  <a:schemeClr val="tx1"/>
                </a:solidFill>
                <a:latin typeface="Times New Roman" panose="02020603050405020304" pitchFamily="18" charset="0"/>
                <a:cs typeface="Times New Roman" panose="02020603050405020304" pitchFamily="18" charset="0"/>
              </a:rPr>
              <a:t>người</a:t>
            </a:r>
            <a:r>
              <a:rPr lang="en-US" sz="3300" i="1" dirty="0">
                <a:solidFill>
                  <a:schemeClr val="tx1"/>
                </a:solidFill>
                <a:latin typeface="Times New Roman" panose="02020603050405020304" pitchFamily="18" charset="0"/>
                <a:cs typeface="Times New Roman" panose="02020603050405020304" pitchFamily="18" charset="0"/>
              </a:rPr>
              <a:t> dung: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trong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một</a:t>
            </a:r>
            <a:r>
              <a:rPr lang="en-US" sz="3300" dirty="0">
                <a:solidFill>
                  <a:schemeClr val="tx1"/>
                </a:solidFill>
                <a:latin typeface="Times New Roman" panose="02020603050405020304" pitchFamily="18" charset="0"/>
                <a:cs typeface="Times New Roman" panose="02020603050405020304" pitchFamily="18" charset="0"/>
              </a:rPr>
              <a:t> file </a:t>
            </a:r>
            <a:r>
              <a:rPr lang="en-US" sz="3300" dirty="0" err="1">
                <a:solidFill>
                  <a:schemeClr val="tx1"/>
                </a:solidFill>
                <a:latin typeface="Times New Roman" panose="02020603050405020304" pitchFamily="18" charset="0"/>
                <a:cs typeface="Times New Roman" panose="02020603050405020304" pitchFamily="18" charset="0"/>
              </a:rPr>
              <a:t>được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tổ</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chức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thành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a:t>
            </a:r>
            <a:r>
              <a:rPr lang="en-US" sz="3300" dirty="0">
                <a:solidFill>
                  <a:schemeClr val="tx1"/>
                </a:solidFill>
                <a:latin typeface="Times New Roman" panose="02020603050405020304" pitchFamily="18" charset="0"/>
                <a:cs typeface="Times New Roman" panose="02020603050405020304" pitchFamily="18" charset="0"/>
              </a:rPr>
              <a:t> </a:t>
            </a:r>
            <a:r>
              <a:rPr lang="en-US" sz="3300" b="1" dirty="0" err="1">
                <a:solidFill>
                  <a:schemeClr val="tx1"/>
                </a:solidFill>
                <a:latin typeface="Times New Roman" panose="02020603050405020304" pitchFamily="18" charset="0"/>
                <a:cs typeface="Times New Roman" panose="02020603050405020304" pitchFamily="18" charset="0"/>
              </a:rPr>
              <a:t>bản</a:t>
            </a:r>
            <a:r>
              <a:rPr lang="en-US" sz="3300" b="1" dirty="0">
                <a:solidFill>
                  <a:schemeClr val="tx1"/>
                </a:solidFill>
                <a:latin typeface="Times New Roman" panose="02020603050405020304" pitchFamily="18" charset="0"/>
                <a:cs typeface="Times New Roman" panose="02020603050405020304" pitchFamily="18" charset="0"/>
              </a:rPr>
              <a:t> </a:t>
            </a:r>
            <a:r>
              <a:rPr lang="en-US" sz="3300" b="1" dirty="0" err="1">
                <a:solidFill>
                  <a:schemeClr val="tx1"/>
                </a:solidFill>
                <a:latin typeface="Times New Roman" panose="02020603050405020304" pitchFamily="18" charset="0"/>
                <a:cs typeface="Times New Roman" panose="02020603050405020304" pitchFamily="18" charset="0"/>
              </a:rPr>
              <a:t>ghi</a:t>
            </a:r>
            <a:r>
              <a:rPr lang="en-US" sz="3300" b="1" dirty="0">
                <a:solidFill>
                  <a:schemeClr val="tx1"/>
                </a:solidFill>
                <a:latin typeface="Times New Roman" panose="02020603050405020304" pitchFamily="18" charset="0"/>
                <a:cs typeface="Times New Roman" panose="02020603050405020304" pitchFamily="18" charset="0"/>
              </a:rPr>
              <a:t> </a:t>
            </a:r>
            <a:r>
              <a:rPr lang="en-US" sz="3300" b="1" dirty="0" err="1">
                <a:solidFill>
                  <a:schemeClr val="tx1"/>
                </a:solidFill>
                <a:latin typeface="Times New Roman" panose="02020603050405020304" pitchFamily="18" charset="0"/>
                <a:cs typeface="Times New Roman" panose="02020603050405020304" pitchFamily="18" charset="0"/>
              </a:rPr>
              <a:t>lôgic</a:t>
            </a:r>
            <a:r>
              <a:rPr lang="en-US" sz="3300" b="1" dirty="0">
                <a:solidFill>
                  <a:schemeClr val="tx1"/>
                </a:solidFill>
                <a:latin typeface="Times New Roman" panose="02020603050405020304" pitchFamily="18" charset="0"/>
                <a:cs typeface="Times New Roman" panose="02020603050405020304" pitchFamily="18" charset="0"/>
              </a:rPr>
              <a:t> </a:t>
            </a:r>
            <a:r>
              <a:rPr lang="en-US" sz="3300" dirty="0">
                <a:solidFill>
                  <a:schemeClr val="tx1"/>
                </a:solidFill>
                <a:latin typeface="Times New Roman" panose="02020603050405020304" pitchFamily="18" charset="0"/>
                <a:cs typeface="Times New Roman" panose="02020603050405020304" pitchFamily="18" charset="0"/>
              </a:rPr>
              <a:t>(</a:t>
            </a:r>
            <a:r>
              <a:rPr lang="en-US" sz="3300" dirty="0" err="1">
                <a:solidFill>
                  <a:schemeClr val="tx1"/>
                </a:solidFill>
                <a:latin typeface="Times New Roman" panose="02020603050405020304" pitchFamily="18" charset="0"/>
                <a:cs typeface="Times New Roman" panose="02020603050405020304" pitchFamily="18" charset="0"/>
              </a:rPr>
              <a:t>gọi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tắt</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bản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ghi</a:t>
            </a:r>
            <a:r>
              <a:rPr lang="en-US" sz="3300" dirty="0">
                <a:solidFill>
                  <a:schemeClr val="tx1"/>
                </a:solidFill>
                <a:latin typeface="Times New Roman" panose="02020603050405020304" pitchFamily="18" charset="0"/>
                <a:cs typeface="Times New Roman" panose="02020603050405020304" pitchFamily="18" charset="0"/>
              </a:rPr>
              <a:t>) - </a:t>
            </a:r>
            <a:r>
              <a:rPr lang="en-US" sz="3300" dirty="0" err="1">
                <a:solidFill>
                  <a:schemeClr val="tx1"/>
                </a:solidFill>
                <a:latin typeface="Times New Roman" panose="02020603050405020304" pitchFamily="18" charset="0"/>
                <a:cs typeface="Times New Roman" panose="02020603050405020304" pitchFamily="18" charset="0"/>
              </a:rPr>
              <a:t>chính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đơn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vị</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trình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người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dùng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quan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tâm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đến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xử</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lý</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theo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mỗi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nhịp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làm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việc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Thông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thường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trong</a:t>
            </a:r>
            <a:r>
              <a:rPr lang="en-US" sz="3300" dirty="0">
                <a:solidFill>
                  <a:schemeClr val="tx1"/>
                </a:solidFill>
                <a:latin typeface="Times New Roman" panose="02020603050405020304" pitchFamily="18" charset="0"/>
                <a:cs typeface="Times New Roman" panose="02020603050405020304" pitchFamily="18" charset="0"/>
              </a:rPr>
              <a:t> file </a:t>
            </a:r>
            <a:r>
              <a:rPr lang="en-US" sz="3300" dirty="0" err="1">
                <a:solidFill>
                  <a:schemeClr val="tx1"/>
                </a:solidFill>
                <a:latin typeface="Times New Roman" panose="02020603050405020304" pitchFamily="18" charset="0"/>
                <a:cs typeface="Times New Roman" panose="02020603050405020304" pitchFamily="18" charset="0"/>
              </a:rPr>
              <a:t>tồn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tại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một</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thứ</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tự</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giữa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bản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ghi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thứ</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tự</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đó</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thể</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hiện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vị</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trí</a:t>
            </a:r>
            <a:r>
              <a:rPr lang="en-US" sz="3300" dirty="0">
                <a:solidFill>
                  <a:schemeClr val="tx1"/>
                </a:solidFill>
                <a:latin typeface="Times New Roman" panose="02020603050405020304" pitchFamily="18" charset="0"/>
                <a:cs typeface="Times New Roman" panose="02020603050405020304" pitchFamily="18" charset="0"/>
              </a:rPr>
              <a:t> logic </a:t>
            </a:r>
            <a:r>
              <a:rPr lang="en-US" sz="3300" dirty="0" err="1">
                <a:solidFill>
                  <a:schemeClr val="tx1"/>
                </a:solidFill>
                <a:latin typeface="Times New Roman" panose="02020603050405020304" pitchFamily="18" charset="0"/>
                <a:cs typeface="Times New Roman" panose="02020603050405020304" pitchFamily="18" charset="0"/>
              </a:rPr>
              <a:t>giữa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bản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ghi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nhau</a:t>
            </a:r>
            <a:endParaRPr lang="en-US" sz="33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948337" y="6364051"/>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3344841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60098" y="1845734"/>
            <a:ext cx="7930662" cy="4023360"/>
          </a:xfrm>
        </p:spPr>
        <p:txBody>
          <a:bodyPr>
            <a:normAutofit/>
          </a:bodyPr>
          <a:lstStyle/>
          <a:p>
            <a:pPr algn="just">
              <a:buFontTx/>
              <a:buChar char="-"/>
            </a:pPr>
            <a:r>
              <a:rPr lang="en-US" sz="3200" i="1" dirty="0">
                <a:solidFill>
                  <a:schemeClr val="tx1"/>
                </a:solidFill>
                <a:latin typeface="Times New Roman" panose="02020603050405020304" pitchFamily="18" charset="0"/>
                <a:cs typeface="Times New Roman" panose="02020603050405020304" pitchFamily="18" charset="0"/>
              </a:rPr>
              <a:t>Theo </a:t>
            </a:r>
            <a:r>
              <a:rPr lang="en-US" sz="3200" i="1" dirty="0" err="1">
                <a:solidFill>
                  <a:schemeClr val="tx1"/>
                </a:solidFill>
                <a:latin typeface="Times New Roman" panose="02020603050405020304" pitchFamily="18" charset="0"/>
                <a:cs typeface="Times New Roman" panose="02020603050405020304" pitchFamily="18" charset="0"/>
              </a:rPr>
              <a:t>mục</a:t>
            </a:r>
            <a:r>
              <a:rPr lang="en-US" sz="3200" i="1" dirty="0">
                <a:solidFill>
                  <a:schemeClr val="tx1"/>
                </a:solidFill>
                <a:latin typeface="Times New Roman" panose="02020603050405020304" pitchFamily="18" charset="0"/>
                <a:cs typeface="Times New Roman" panose="02020603050405020304" pitchFamily="18" charset="0"/>
              </a:rPr>
              <a:t> </a:t>
            </a:r>
            <a:r>
              <a:rPr lang="en-US" sz="3200" i="1" dirty="0" err="1">
                <a:solidFill>
                  <a:schemeClr val="tx1"/>
                </a:solidFill>
                <a:latin typeface="Times New Roman" panose="02020603050405020304" pitchFamily="18" charset="0"/>
                <a:cs typeface="Times New Roman" panose="02020603050405020304" pitchFamily="18" charset="0"/>
              </a:rPr>
              <a:t>đích</a:t>
            </a:r>
            <a:r>
              <a:rPr lang="en-US" sz="3200" i="1" dirty="0">
                <a:solidFill>
                  <a:schemeClr val="tx1"/>
                </a:solidFill>
                <a:latin typeface="Times New Roman" panose="02020603050405020304" pitchFamily="18" charset="0"/>
                <a:cs typeface="Times New Roman" panose="02020603050405020304" pitchFamily="18" charset="0"/>
              </a:rPr>
              <a:t> </a:t>
            </a:r>
            <a:r>
              <a:rPr lang="en-US" sz="3200" i="1" dirty="0" err="1">
                <a:solidFill>
                  <a:schemeClr val="tx1"/>
                </a:solidFill>
                <a:latin typeface="Times New Roman" panose="02020603050405020304" pitchFamily="18" charset="0"/>
                <a:cs typeface="Times New Roman" panose="02020603050405020304" pitchFamily="18" charset="0"/>
              </a:rPr>
              <a:t>sử</a:t>
            </a:r>
            <a:r>
              <a:rPr lang="en-US" sz="3200" i="1" dirty="0">
                <a:solidFill>
                  <a:schemeClr val="tx1"/>
                </a:solidFill>
                <a:latin typeface="Times New Roman" panose="02020603050405020304" pitchFamily="18" charset="0"/>
                <a:cs typeface="Times New Roman" panose="02020603050405020304" pitchFamily="18" charset="0"/>
              </a:rPr>
              <a:t> </a:t>
            </a:r>
            <a:r>
              <a:rPr lang="en-US" sz="3200" i="1" dirty="0" err="1">
                <a:solidFill>
                  <a:schemeClr val="tx1"/>
                </a:solidFill>
                <a:latin typeface="Times New Roman" panose="02020603050405020304" pitchFamily="18" charset="0"/>
                <a:cs typeface="Times New Roman" panose="02020603050405020304" pitchFamily="18" charset="0"/>
              </a:rPr>
              <a:t>dụng</a:t>
            </a:r>
            <a:r>
              <a:rPr lang="en-US" sz="3200" i="1" dirty="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sắp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xếp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tìm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kiếm</a:t>
            </a:r>
            <a:r>
              <a:rPr lang="en-US"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file) </a:t>
            </a:r>
          </a:p>
          <a:p>
            <a:pPr lvl="1" algn="just">
              <a:buFontTx/>
              <a:buChar char="-"/>
            </a:pP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tiếp</a:t>
            </a:r>
            <a:endParaRPr lang="en-US" sz="3200" dirty="0">
              <a:solidFill>
                <a:schemeClr val="tx1"/>
              </a:solidFill>
              <a:latin typeface="Times New Roman" panose="02020603050405020304" pitchFamily="18" charset="0"/>
              <a:cs typeface="Times New Roman" panose="02020603050405020304" pitchFamily="18" charset="0"/>
            </a:endParaRPr>
          </a:p>
          <a:p>
            <a:pPr lvl="1" algn="just">
              <a:buFontTx/>
              <a:buChar char="-"/>
            </a:pP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tiếp</a:t>
            </a:r>
            <a:endParaRPr lang="en-US" sz="3200" dirty="0">
              <a:solidFill>
                <a:schemeClr val="tx1"/>
              </a:solidFill>
              <a:latin typeface="Times New Roman" panose="02020603050405020304" pitchFamily="18" charset="0"/>
              <a:cs typeface="Times New Roman" panose="02020603050405020304" pitchFamily="18" charset="0"/>
            </a:endParaRPr>
          </a:p>
          <a:p>
            <a:pPr lvl="1" algn="just">
              <a:buFontTx/>
              <a:buChar char="-"/>
            </a:pP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a:t>
            </a:r>
          </a:p>
          <a:p>
            <a:pPr lvl="1" algn="just">
              <a:buFontTx/>
              <a:buChar char="-"/>
            </a:pP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thư</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viện</a:t>
            </a:r>
            <a:endParaRPr lang="en-US" sz="3200" dirty="0">
              <a:solidFill>
                <a:schemeClr val="tx1"/>
              </a:solidFill>
              <a:latin typeface="Times New Roman" panose="02020603050405020304" pitchFamily="18" charset="0"/>
              <a:cs typeface="Times New Roman" panose="02020603050405020304" pitchFamily="18" charset="0"/>
            </a:endParaRPr>
          </a:p>
          <a:p>
            <a:pPr lvl="1" algn="just">
              <a:buFontTx/>
              <a:buChar char="-"/>
            </a:pP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ảo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a:t>
            </a:r>
          </a:p>
        </p:txBody>
      </p:sp>
      <p:sp>
        <p:nvSpPr>
          <p:cNvPr id="4" name="Rectangle 3"/>
          <p:cNvSpPr/>
          <p:nvPr/>
        </p:nvSpPr>
        <p:spPr>
          <a:xfrm>
            <a:off x="8136596" y="6364051"/>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9985944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39938" y="1498211"/>
            <a:ext cx="8557845" cy="4474384"/>
          </a:xfrm>
        </p:spPr>
        <p:txBody>
          <a:bodyPr>
            <a:noAutofit/>
          </a:bodyPr>
          <a:lstStyle/>
          <a:p>
            <a:pPr marL="0" indent="0">
              <a:lnSpc>
                <a:spcPct val="100000"/>
              </a:lnSpc>
              <a:buNone/>
            </a:pPr>
            <a:r>
              <a:rPr lang="en-US" sz="2800" b="1" dirty="0" err="1">
                <a:solidFill>
                  <a:schemeClr val="tx1"/>
                </a:solidFill>
              </a:rPr>
              <a:t>Tổ</a:t>
            </a:r>
            <a:r>
              <a:rPr lang="en-US" sz="2800" b="1" dirty="0">
                <a:solidFill>
                  <a:schemeClr val="tx1"/>
                </a:solidFill>
              </a:rPr>
              <a:t> </a:t>
            </a:r>
            <a:r>
              <a:rPr lang="en-US" sz="2800" b="1" dirty="0" err="1">
                <a:solidFill>
                  <a:schemeClr val="tx1"/>
                </a:solidFill>
              </a:rPr>
              <a:t>chức</a:t>
            </a:r>
            <a:r>
              <a:rPr lang="en-US" sz="2800" b="1" dirty="0">
                <a:solidFill>
                  <a:schemeClr val="tx1"/>
                </a:solidFill>
              </a:rPr>
              <a:t> </a:t>
            </a:r>
            <a:r>
              <a:rPr lang="en-US" sz="2800" b="1" dirty="0" err="1">
                <a:solidFill>
                  <a:schemeClr val="tx1"/>
                </a:solidFill>
              </a:rPr>
              <a:t>kế</a:t>
            </a:r>
            <a:r>
              <a:rPr lang="en-US" sz="2800" b="1" dirty="0">
                <a:solidFill>
                  <a:schemeClr val="tx1"/>
                </a:solidFill>
              </a:rPr>
              <a:t> </a:t>
            </a:r>
            <a:r>
              <a:rPr lang="en-US" sz="2800" b="1" dirty="0" err="1">
                <a:solidFill>
                  <a:schemeClr val="tx1"/>
                </a:solidFill>
              </a:rPr>
              <a:t>tiếp</a:t>
            </a:r>
            <a:endParaRPr lang="en-US" sz="2800" b="1" dirty="0">
              <a:solidFill>
                <a:schemeClr val="tx1"/>
              </a:solidFill>
            </a:endParaRPr>
          </a:p>
          <a:p>
            <a:pPr algn="just">
              <a:lnSpc>
                <a:spcPct val="100000"/>
              </a:lnSpc>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lôgic</a:t>
            </a:r>
            <a:r>
              <a:rPr lang="en-US" sz="2800"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sắp</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xếp</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đúng</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theo</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trình</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tự</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làm</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việc</a:t>
            </a:r>
            <a:r>
              <a:rPr lang="en-US" sz="2800" i="1" dirty="0">
                <a:solidFill>
                  <a:schemeClr val="tx1"/>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Thứ</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bày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file. </a:t>
            </a:r>
          </a:p>
          <a:p>
            <a:pPr algn="just">
              <a:lnSpc>
                <a:spcPct val="100000"/>
              </a:lnSpc>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đặt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bìa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lỗ</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v.v</a:t>
            </a:r>
            <a:r>
              <a:rPr lang="en-US" sz="2800" dirty="0">
                <a:solidFill>
                  <a:schemeClr val="tx1"/>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gồm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chồng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bìa</a:t>
            </a:r>
            <a:r>
              <a:rPr lang="en-US" sz="2800" dirty="0">
                <a:solidFill>
                  <a:schemeClr val="tx1"/>
                </a:solidFill>
                <a:latin typeface="Times New Roman" panose="02020603050405020304" pitchFamily="18" charset="0"/>
                <a:cs typeface="Times New Roman" panose="02020603050405020304" pitchFamily="18" charset="0"/>
              </a:rPr>
              <a:t> hay </a:t>
            </a:r>
            <a:r>
              <a:rPr lang="en-US" sz="2800" dirty="0" err="1">
                <a:solidFill>
                  <a:schemeClr val="tx1"/>
                </a:solidFill>
                <a:latin typeface="Times New Roman" panose="02020603050405020304" pitchFamily="18" charset="0"/>
                <a:cs typeface="Times New Roman" panose="02020603050405020304" pitchFamily="18" charset="0"/>
              </a:rPr>
              <a:t>băng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đến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vượt</a:t>
            </a:r>
            <a:r>
              <a:rPr lang="en-US" sz="2800" dirty="0">
                <a:solidFill>
                  <a:schemeClr val="tx1"/>
                </a:solidFill>
                <a:latin typeface="Times New Roman" panose="02020603050405020304" pitchFamily="18" charset="0"/>
                <a:cs typeface="Times New Roman" panose="02020603050405020304" pitchFamily="18" charset="0"/>
              </a:rPr>
              <a:t> qua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thiết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cũng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phép</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a:t>
            </a:r>
          </a:p>
        </p:txBody>
      </p:sp>
      <p:sp>
        <p:nvSpPr>
          <p:cNvPr id="4" name="Rectangle 3"/>
          <p:cNvSpPr/>
          <p:nvPr/>
        </p:nvSpPr>
        <p:spPr>
          <a:xfrm>
            <a:off x="7840990" y="6428492"/>
            <a:ext cx="3314690" cy="424732"/>
          </a:xfrm>
          <a:prstGeom prst="rect">
            <a:avLst/>
          </a:prstGeom>
        </p:spPr>
        <p:txBody>
          <a:bodyPr wrap="none">
            <a:spAutoFit/>
          </a:bodyPr>
          <a:lstStyle/>
          <a:p>
            <a:pPr>
              <a:lnSpc>
                <a:spcPct val="120000"/>
              </a:lnSpc>
            </a:pPr>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388360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595048" cy="4023360"/>
          </a:xfrm>
        </p:spPr>
        <p:txBody>
          <a:bodyPr>
            <a:normAutofit fontScale="92500" lnSpcReduction="10000"/>
          </a:bodyPr>
          <a:lstStyle/>
          <a:p>
            <a:pPr marL="0" indent="0">
              <a:buNone/>
            </a:pPr>
            <a:r>
              <a:rPr lang="en-US" sz="3200" b="1" dirty="0" err="1">
                <a:solidFill>
                  <a:schemeClr val="tx1"/>
                </a:solidFill>
              </a:rPr>
              <a:t>Tổ</a:t>
            </a:r>
            <a:r>
              <a:rPr lang="en-US" sz="3200" b="1" dirty="0">
                <a:solidFill>
                  <a:schemeClr val="tx1"/>
                </a:solidFill>
              </a:rPr>
              <a:t> </a:t>
            </a:r>
            <a:r>
              <a:rPr lang="en-US" sz="3200" b="1" dirty="0" err="1">
                <a:solidFill>
                  <a:schemeClr val="tx1"/>
                </a:solidFill>
              </a:rPr>
              <a:t>chức</a:t>
            </a:r>
            <a:r>
              <a:rPr lang="en-US" sz="3200" b="1" dirty="0">
                <a:solidFill>
                  <a:schemeClr val="tx1"/>
                </a:solidFill>
              </a:rPr>
              <a:t> </a:t>
            </a:r>
            <a:r>
              <a:rPr lang="en-US" sz="3200" b="1" dirty="0" err="1">
                <a:solidFill>
                  <a:schemeClr val="tx1"/>
                </a:solidFill>
              </a:rPr>
              <a:t>chỉ</a:t>
            </a:r>
            <a:r>
              <a:rPr lang="en-US" sz="3200" b="1" dirty="0">
                <a:solidFill>
                  <a:schemeClr val="tx1"/>
                </a:solidFill>
              </a:rPr>
              <a:t> </a:t>
            </a:r>
            <a:r>
              <a:rPr lang="en-US" sz="3200" b="1" dirty="0" err="1">
                <a:solidFill>
                  <a:schemeClr val="tx1"/>
                </a:solidFill>
              </a:rPr>
              <a:t>số</a:t>
            </a:r>
            <a:r>
              <a:rPr lang="en-US" sz="3200" b="1" dirty="0">
                <a:solidFill>
                  <a:schemeClr val="tx1"/>
                </a:solidFill>
              </a:rPr>
              <a:t> </a:t>
            </a:r>
            <a:r>
              <a:rPr lang="en-US" sz="3200" b="1" dirty="0" err="1">
                <a:solidFill>
                  <a:schemeClr val="tx1"/>
                </a:solidFill>
              </a:rPr>
              <a:t>kế</a:t>
            </a:r>
            <a:r>
              <a:rPr lang="en-US" sz="3200" b="1" dirty="0">
                <a:solidFill>
                  <a:schemeClr val="tx1"/>
                </a:solidFill>
              </a:rPr>
              <a:t> </a:t>
            </a:r>
            <a:r>
              <a:rPr lang="en-US" sz="3200" b="1" dirty="0" err="1">
                <a:solidFill>
                  <a:schemeClr val="tx1"/>
                </a:solidFill>
              </a:rPr>
              <a:t>tiếp</a:t>
            </a:r>
            <a:endParaRPr lang="en-US" sz="3200" b="1" dirty="0">
              <a:solidFill>
                <a:schemeClr val="tx1"/>
              </a:solidFill>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ứng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sắp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xếp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tìm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kiếm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File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thống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gồm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chính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rãnh</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thống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cần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thống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gắn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đó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lưu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Vì</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chính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bao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gồm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thuộc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khoảng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nào</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200" b="1" dirty="0">
              <a:solidFill>
                <a:schemeClr val="tx1"/>
              </a:solidFill>
            </a:endParaRPr>
          </a:p>
        </p:txBody>
      </p:sp>
      <p:sp>
        <p:nvSpPr>
          <p:cNvPr id="4" name="Rectangle 3"/>
          <p:cNvSpPr/>
          <p:nvPr/>
        </p:nvSpPr>
        <p:spPr>
          <a:xfrm>
            <a:off x="7855980" y="642870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2925488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6"/>
            <a:ext cx="10595048" cy="1676955"/>
          </a:xfrm>
        </p:spPr>
        <p:txBody>
          <a:bodyPr>
            <a:normAutofit/>
          </a:bodyPr>
          <a:lstStyle/>
          <a:p>
            <a:pPr marL="0" indent="0">
              <a:buNone/>
            </a:pPr>
            <a:r>
              <a:rPr lang="en-US" sz="3200" b="1" dirty="0" err="1">
                <a:solidFill>
                  <a:schemeClr val="tx1"/>
                </a:solidFill>
              </a:rPr>
              <a:t>Tổ</a:t>
            </a:r>
            <a:r>
              <a:rPr lang="en-US" sz="3200" b="1" dirty="0">
                <a:solidFill>
                  <a:schemeClr val="tx1"/>
                </a:solidFill>
              </a:rPr>
              <a:t> </a:t>
            </a:r>
            <a:r>
              <a:rPr lang="en-US" sz="3200" b="1" dirty="0" err="1">
                <a:solidFill>
                  <a:schemeClr val="tx1"/>
                </a:solidFill>
              </a:rPr>
              <a:t>chức</a:t>
            </a:r>
            <a:r>
              <a:rPr lang="en-US" sz="3200" b="1" dirty="0">
                <a:solidFill>
                  <a:schemeClr val="tx1"/>
                </a:solidFill>
              </a:rPr>
              <a:t> </a:t>
            </a:r>
            <a:r>
              <a:rPr lang="en-US" sz="3200" b="1" dirty="0" err="1">
                <a:solidFill>
                  <a:schemeClr val="tx1"/>
                </a:solidFill>
              </a:rPr>
              <a:t>chỉ</a:t>
            </a:r>
            <a:r>
              <a:rPr lang="en-US" sz="3200" b="1" dirty="0">
                <a:solidFill>
                  <a:schemeClr val="tx1"/>
                </a:solidFill>
              </a:rPr>
              <a:t> </a:t>
            </a:r>
            <a:r>
              <a:rPr lang="en-US" sz="3200" b="1" dirty="0" err="1">
                <a:solidFill>
                  <a:schemeClr val="tx1"/>
                </a:solidFill>
              </a:rPr>
              <a:t>số</a:t>
            </a:r>
            <a:r>
              <a:rPr lang="en-US" sz="3200" b="1" dirty="0">
                <a:solidFill>
                  <a:schemeClr val="tx1"/>
                </a:solidFill>
              </a:rPr>
              <a:t> </a:t>
            </a:r>
            <a:r>
              <a:rPr lang="en-US" sz="3200" b="1" dirty="0" err="1">
                <a:solidFill>
                  <a:schemeClr val="tx1"/>
                </a:solidFill>
              </a:rPr>
              <a:t>kế</a:t>
            </a:r>
            <a:r>
              <a:rPr lang="en-US" sz="3200" b="1" dirty="0">
                <a:solidFill>
                  <a:schemeClr val="tx1"/>
                </a:solidFill>
              </a:rPr>
              <a:t> </a:t>
            </a:r>
            <a:r>
              <a:rPr lang="en-US" sz="3200" b="1" dirty="0" err="1">
                <a:solidFill>
                  <a:schemeClr val="tx1"/>
                </a:solidFill>
              </a:rPr>
              <a:t>tiếp</a:t>
            </a:r>
            <a:endParaRPr lang="en-US" sz="3200" b="1" dirty="0">
              <a:solidFill>
                <a:schemeClr val="tx1"/>
              </a:solidFill>
            </a:endParaRPr>
          </a:p>
          <a:p>
            <a:pPr marL="0" indent="0">
              <a:buNone/>
            </a:pPr>
            <a:r>
              <a:rPr lang="en-US" sz="3200" dirty="0" err="1">
                <a:solidFill>
                  <a:schemeClr val="tx1"/>
                </a:solidFill>
              </a:rPr>
              <a:t>Bảng</a:t>
            </a:r>
            <a:r>
              <a:rPr lang="en-US" sz="3200" dirty="0">
                <a:solidFill>
                  <a:schemeClr val="tx1"/>
                </a:solidFill>
              </a:rPr>
              <a:t> </a:t>
            </a:r>
            <a:r>
              <a:rPr lang="en-US" sz="3200" dirty="0" err="1">
                <a:solidFill>
                  <a:schemeClr val="tx1"/>
                </a:solidFill>
              </a:rPr>
              <a:t>dưới</a:t>
            </a:r>
            <a:r>
              <a:rPr lang="en-US" sz="3200" dirty="0">
                <a:solidFill>
                  <a:schemeClr val="tx1"/>
                </a:solidFill>
              </a:rPr>
              <a:t> </a:t>
            </a:r>
            <a:r>
              <a:rPr lang="en-US" sz="3200" dirty="0" err="1">
                <a:solidFill>
                  <a:schemeClr val="tx1"/>
                </a:solidFill>
              </a:rPr>
              <a:t>đây</a:t>
            </a:r>
            <a:r>
              <a:rPr lang="en-US" sz="3200" dirty="0">
                <a:solidFill>
                  <a:schemeClr val="tx1"/>
                </a:solidFill>
              </a:rPr>
              <a:t> </a:t>
            </a:r>
            <a:r>
              <a:rPr lang="en-US" sz="3200" dirty="0" err="1">
                <a:solidFill>
                  <a:schemeClr val="tx1"/>
                </a:solidFill>
              </a:rPr>
              <a:t>biểu</a:t>
            </a:r>
            <a:r>
              <a:rPr lang="en-US" sz="3200" dirty="0">
                <a:solidFill>
                  <a:schemeClr val="tx1"/>
                </a:solidFill>
              </a:rPr>
              <a:t> </a:t>
            </a:r>
            <a:r>
              <a:rPr lang="en-US" sz="3200" dirty="0" err="1">
                <a:solidFill>
                  <a:schemeClr val="tx1"/>
                </a:solidFill>
              </a:rPr>
              <a:t>diễn</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bảng</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số</a:t>
            </a:r>
            <a:r>
              <a:rPr lang="en-US" sz="3200" dirty="0">
                <a:solidFill>
                  <a:schemeClr val="tx1"/>
                </a:solidFill>
              </a:rPr>
              <a:t> </a:t>
            </a:r>
            <a:r>
              <a:rPr lang="en-US" sz="3200" dirty="0" err="1">
                <a:solidFill>
                  <a:schemeClr val="tx1"/>
                </a:solidFill>
              </a:rPr>
              <a:t>chính</a:t>
            </a:r>
            <a:r>
              <a:rPr lang="en-US" sz="3200" dirty="0">
                <a:solidFill>
                  <a:schemeClr val="tx1"/>
                </a:solidFill>
              </a:rPr>
              <a:t> </a:t>
            </a:r>
            <a:r>
              <a:rPr lang="en-US" sz="3200" dirty="0" err="1">
                <a:solidFill>
                  <a:schemeClr val="tx1"/>
                </a:solidFill>
              </a:rPr>
              <a:t>đối</a:t>
            </a:r>
            <a:r>
              <a:rPr lang="en-US" sz="3200" dirty="0">
                <a:solidFill>
                  <a:schemeClr val="tx1"/>
                </a:solidFill>
              </a:rPr>
              <a:t> </a:t>
            </a:r>
            <a:r>
              <a:rPr lang="en-US" sz="3200" dirty="0" err="1">
                <a:solidFill>
                  <a:schemeClr val="tx1"/>
                </a:solidFill>
              </a:rPr>
              <a:t>với</a:t>
            </a:r>
            <a:r>
              <a:rPr lang="en-US" sz="3200" dirty="0">
                <a:solidFill>
                  <a:schemeClr val="tx1"/>
                </a:solidFill>
              </a:rPr>
              <a:t> </a:t>
            </a:r>
            <a:r>
              <a:rPr lang="en-US" sz="3200" dirty="0" err="1">
                <a:solidFill>
                  <a:schemeClr val="tx1"/>
                </a:solidFill>
              </a:rPr>
              <a:t>một</a:t>
            </a:r>
            <a:r>
              <a:rPr lang="en-US" sz="3200" dirty="0">
                <a:solidFill>
                  <a:schemeClr val="tx1"/>
                </a:solidFill>
              </a:rPr>
              <a:t> file </a:t>
            </a:r>
            <a:r>
              <a:rPr lang="en-US" sz="3200" dirty="0" err="1">
                <a:solidFill>
                  <a:schemeClr val="tx1"/>
                </a:solidFill>
              </a:rPr>
              <a:t>được</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theo</a:t>
            </a:r>
            <a:r>
              <a:rPr lang="en-US" sz="3200" dirty="0">
                <a:solidFill>
                  <a:schemeClr val="tx1"/>
                </a:solidFill>
              </a:rPr>
              <a:t> </a:t>
            </a:r>
            <a:r>
              <a:rPr lang="en-US" sz="3200" dirty="0" err="1">
                <a:solidFill>
                  <a:schemeClr val="tx1"/>
                </a:solidFill>
              </a:rPr>
              <a:t>dạng</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số</a:t>
            </a:r>
            <a:r>
              <a:rPr lang="en-US" sz="3200" dirty="0">
                <a:solidFill>
                  <a:schemeClr val="tx1"/>
                </a:solidFill>
              </a:rPr>
              <a:t> </a:t>
            </a:r>
            <a:r>
              <a:rPr lang="en-US" sz="3200" dirty="0" err="1">
                <a:solidFill>
                  <a:schemeClr val="tx1"/>
                </a:solidFill>
              </a:rPr>
              <a:t>kế</a:t>
            </a:r>
            <a:r>
              <a:rPr lang="en-US" sz="3200" dirty="0">
                <a:solidFill>
                  <a:schemeClr val="tx1"/>
                </a:solidFill>
              </a:rPr>
              <a:t> </a:t>
            </a:r>
            <a:r>
              <a:rPr lang="en-US" sz="3200" dirty="0" err="1">
                <a:solidFill>
                  <a:schemeClr val="tx1"/>
                </a:solidFill>
              </a:rPr>
              <a:t>tiếp</a:t>
            </a:r>
            <a:r>
              <a:rPr lang="en-US" sz="3200" dirty="0">
                <a:solidFill>
                  <a:schemeClr val="tx1"/>
                </a:solidFill>
              </a:rPr>
              <a:t>.</a:t>
            </a:r>
            <a:endParaRPr lang="en-US" sz="3200" b="1" dirty="0">
              <a:solidFill>
                <a:schemeClr val="tx1"/>
              </a:solidFill>
            </a:endParaRPr>
          </a:p>
        </p:txBody>
      </p:sp>
      <p:sp>
        <p:nvSpPr>
          <p:cNvPr id="4" name="Rectangle 3"/>
          <p:cNvSpPr/>
          <p:nvPr/>
        </p:nvSpPr>
        <p:spPr>
          <a:xfrm>
            <a:off x="7855980" y="642870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3629982695"/>
              </p:ext>
            </p:extLst>
          </p:nvPr>
        </p:nvGraphicFramePr>
        <p:xfrm>
          <a:off x="980784" y="3522689"/>
          <a:ext cx="6334416" cy="2438400"/>
        </p:xfrm>
        <a:graphic>
          <a:graphicData uri="http://schemas.openxmlformats.org/drawingml/2006/table">
            <a:tbl>
              <a:tblPr firstRow="1" firstCol="1" lastRow="1" lastCol="1" bandRow="1" bandCol="1">
                <a:tableStyleId>{5C22544A-7EE6-4342-B048-85BDC9FD1C3A}</a:tableStyleId>
              </a:tblPr>
              <a:tblGrid>
                <a:gridCol w="3166764"/>
                <a:gridCol w="3167652"/>
              </a:tblGrid>
              <a:tr h="483402">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Tên đĩa</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Chỉ số max</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83402">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VOL1</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1000</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83402">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VOL2</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2000</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83402">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VOL3</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4000</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83402">
                <a:tc>
                  <a:txBody>
                    <a:bodyPr/>
                    <a:lstStyle/>
                    <a:p>
                      <a:pPr algn="ctr">
                        <a:spcAft>
                          <a:spcPts val="0"/>
                        </a:spcAft>
                      </a:pPr>
                      <a:r>
                        <a:rPr lang="en-US" sz="3200">
                          <a:effectLst/>
                          <a:latin typeface="Times New Roman" panose="02020603050405020304" pitchFamily="18" charset="0"/>
                          <a:cs typeface="Times New Roman" panose="02020603050405020304" pitchFamily="18" charset="0"/>
                        </a:rPr>
                        <a:t>….</a:t>
                      </a:r>
                      <a:endParaRPr lang="en-US" sz="32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US" sz="3200" dirty="0">
                          <a:effectLst/>
                          <a:latin typeface="Times New Roman" panose="02020603050405020304" pitchFamily="18" charset="0"/>
                          <a:cs typeface="Times New Roman" panose="02020603050405020304" pitchFamily="18" charset="0"/>
                        </a:rPr>
                        <a:t>….</a:t>
                      </a:r>
                      <a:endPar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8" name="Rectangle 7"/>
          <p:cNvSpPr/>
          <p:nvPr/>
        </p:nvSpPr>
        <p:spPr>
          <a:xfrm>
            <a:off x="7470100" y="3183185"/>
            <a:ext cx="4493577" cy="3108543"/>
          </a:xfrm>
          <a:prstGeom prst="rect">
            <a:avLst/>
          </a:prstGeom>
          <a:ln>
            <a:solidFill>
              <a:srgbClr val="FF0000"/>
            </a:solidFill>
          </a:ln>
        </p:spPr>
        <p:txBody>
          <a:bodyPr wrap="square">
            <a:spAutoFit/>
          </a:bodyPr>
          <a:lstStyle/>
          <a:p>
            <a:pPr marL="457200" indent="-457200">
              <a:buFont typeface="Wingdings" panose="05000000000000000000" pitchFamily="2" charset="2"/>
              <a:buChar char="§"/>
            </a:pPr>
            <a:r>
              <a:rPr lang="en-US" sz="2800" dirty="0"/>
              <a:t>C</a:t>
            </a:r>
            <a:r>
              <a:rPr lang="vi-VN" sz="2800" dirty="0"/>
              <a:t>ác bản ghi có chỉ số không vượt quá 1000 nằm trong đĩa có tên là VOL1, </a:t>
            </a:r>
            <a:endParaRPr lang="en-US" sz="2800" dirty="0"/>
          </a:p>
          <a:p>
            <a:pPr marL="457200" indent="-457200">
              <a:buFont typeface="Wingdings" panose="05000000000000000000" pitchFamily="2" charset="2"/>
              <a:buChar char="§"/>
            </a:pPr>
            <a:r>
              <a:rPr lang="en-US" sz="2800" dirty="0"/>
              <a:t>C</a:t>
            </a:r>
            <a:r>
              <a:rPr lang="vi-VN" sz="2800" dirty="0"/>
              <a:t>ác bản ghi có chỉ số từ 1001 tới 2000 nằm trên đĩa có tên VOL2,…</a:t>
            </a:r>
            <a:endParaRPr lang="en-US" sz="2800" dirty="0"/>
          </a:p>
        </p:txBody>
      </p:sp>
    </p:spTree>
    <p:extLst>
      <p:ext uri="{BB962C8B-B14F-4D97-AF65-F5344CB8AC3E}">
        <p14:creationId xmlns:p14="http://schemas.microsoft.com/office/powerpoint/2010/main" val="3434826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595048" cy="4405164"/>
          </a:xfrm>
        </p:spPr>
        <p:txBody>
          <a:bodyPr>
            <a:normAutofit lnSpcReduction="10000"/>
          </a:bodyPr>
          <a:lstStyle/>
          <a:p>
            <a:pPr marL="0" indent="0">
              <a:buNone/>
            </a:pPr>
            <a:r>
              <a:rPr lang="en-US" sz="3200" b="1" dirty="0" err="1">
                <a:solidFill>
                  <a:schemeClr val="tx1"/>
                </a:solidFill>
              </a:rPr>
              <a:t>Tổ</a:t>
            </a:r>
            <a:r>
              <a:rPr lang="en-US" sz="3200" b="1" dirty="0">
                <a:solidFill>
                  <a:schemeClr val="tx1"/>
                </a:solidFill>
              </a:rPr>
              <a:t> </a:t>
            </a:r>
            <a:r>
              <a:rPr lang="en-US" sz="3200" b="1" dirty="0" err="1">
                <a:solidFill>
                  <a:schemeClr val="tx1"/>
                </a:solidFill>
              </a:rPr>
              <a:t>chức</a:t>
            </a:r>
            <a:r>
              <a:rPr lang="en-US" sz="3200" b="1" dirty="0">
                <a:solidFill>
                  <a:schemeClr val="tx1"/>
                </a:solidFill>
              </a:rPr>
              <a:t> </a:t>
            </a:r>
            <a:r>
              <a:rPr lang="en-US" sz="3200" b="1" dirty="0" err="1">
                <a:solidFill>
                  <a:schemeClr val="tx1"/>
                </a:solidFill>
              </a:rPr>
              <a:t>chỉ</a:t>
            </a:r>
            <a:r>
              <a:rPr lang="en-US" sz="3200" b="1" dirty="0">
                <a:solidFill>
                  <a:schemeClr val="tx1"/>
                </a:solidFill>
              </a:rPr>
              <a:t> </a:t>
            </a:r>
            <a:r>
              <a:rPr lang="en-US" sz="3200" b="1" dirty="0" err="1">
                <a:solidFill>
                  <a:schemeClr val="tx1"/>
                </a:solidFill>
              </a:rPr>
              <a:t>số</a:t>
            </a:r>
            <a:r>
              <a:rPr lang="en-US" sz="3200" b="1" dirty="0">
                <a:solidFill>
                  <a:schemeClr val="tx1"/>
                </a:solidFill>
              </a:rPr>
              <a:t> </a:t>
            </a:r>
            <a:r>
              <a:rPr lang="en-US" sz="3200" b="1" dirty="0" err="1">
                <a:solidFill>
                  <a:schemeClr val="tx1"/>
                </a:solidFill>
              </a:rPr>
              <a:t>kế</a:t>
            </a:r>
            <a:r>
              <a:rPr lang="en-US" sz="3200" b="1" dirty="0">
                <a:solidFill>
                  <a:schemeClr val="tx1"/>
                </a:solidFill>
              </a:rPr>
              <a:t> </a:t>
            </a:r>
            <a:r>
              <a:rPr lang="en-US" sz="3200" b="1" dirty="0" err="1">
                <a:solidFill>
                  <a:schemeClr val="tx1"/>
                </a:solidFill>
              </a:rPr>
              <a:t>tiếp</a:t>
            </a:r>
            <a:endParaRPr lang="en-US" sz="3200" b="1" dirty="0">
              <a:solidFill>
                <a:schemeClr val="tx1"/>
              </a:solidFill>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tìm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kiếm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tiến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lần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lượt</a:t>
            </a:r>
            <a:r>
              <a:rPr lang="en-US" sz="3200" dirty="0">
                <a:solidFill>
                  <a:schemeClr val="tx1"/>
                </a:solidFill>
                <a:latin typeface="Times New Roman" panose="02020603050405020304" pitchFamily="18" charset="0"/>
                <a:cs typeface="Times New Roman" panose="02020603050405020304" pitchFamily="18" charset="0"/>
              </a:rPr>
              <a:t> qua </a:t>
            </a:r>
            <a:r>
              <a:rPr lang="en-US" sz="3200" dirty="0" err="1">
                <a:solidFill>
                  <a:schemeClr val="tx1"/>
                </a:solidFill>
                <a:latin typeface="Times New Roman" panose="02020603050405020304" pitchFamily="18" charset="0"/>
                <a:cs typeface="Times New Roman" panose="02020603050405020304" pitchFamily="18" charset="0"/>
              </a:rPr>
              <a:t>từng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hạn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gian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bước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đầu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tìm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kiếm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đó</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cấu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trúc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nhằm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mục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đích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vị</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dần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chứa</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lại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thuộc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khoảng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nào</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Thấp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hơn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nữa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lại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rãnh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số</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rãnh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thuộc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trụ</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nói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855980" y="642870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26492741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b="1" dirty="0" err="1">
                <a:solidFill>
                  <a:schemeClr val="tx1"/>
                </a:solidFill>
              </a:rPr>
              <a:t>Tổ</a:t>
            </a:r>
            <a:r>
              <a:rPr lang="en-US" sz="3200" b="1" dirty="0">
                <a:solidFill>
                  <a:schemeClr val="tx1"/>
                </a:solidFill>
              </a:rPr>
              <a:t> </a:t>
            </a:r>
            <a:r>
              <a:rPr lang="en-US" sz="3200" b="1" dirty="0" err="1">
                <a:solidFill>
                  <a:schemeClr val="tx1"/>
                </a:solidFill>
              </a:rPr>
              <a:t>chức</a:t>
            </a:r>
            <a:r>
              <a:rPr lang="en-US" sz="3200" b="1" dirty="0">
                <a:solidFill>
                  <a:schemeClr val="tx1"/>
                </a:solidFill>
              </a:rPr>
              <a:t> </a:t>
            </a:r>
            <a:r>
              <a:rPr lang="en-US" sz="3200" b="1" dirty="0" err="1">
                <a:solidFill>
                  <a:schemeClr val="tx1"/>
                </a:solidFill>
              </a:rPr>
              <a:t>truy</a:t>
            </a:r>
            <a:r>
              <a:rPr lang="en-US" sz="3200" b="1" dirty="0">
                <a:solidFill>
                  <a:schemeClr val="tx1"/>
                </a:solidFill>
              </a:rPr>
              <a:t> </a:t>
            </a:r>
            <a:r>
              <a:rPr lang="en-US" sz="3200" b="1" dirty="0" err="1">
                <a:solidFill>
                  <a:schemeClr val="tx1"/>
                </a:solidFill>
              </a:rPr>
              <a:t>nhập</a:t>
            </a:r>
            <a:r>
              <a:rPr lang="en-US" sz="3200" b="1" dirty="0">
                <a:solidFill>
                  <a:schemeClr val="tx1"/>
                </a:solidFill>
              </a:rPr>
              <a:t> </a:t>
            </a:r>
            <a:r>
              <a:rPr lang="en-US" sz="3200" b="1" dirty="0" err="1">
                <a:solidFill>
                  <a:schemeClr val="tx1"/>
                </a:solidFill>
              </a:rPr>
              <a:t>trực</a:t>
            </a:r>
            <a:r>
              <a:rPr lang="en-US" sz="3200" b="1" dirty="0">
                <a:solidFill>
                  <a:schemeClr val="tx1"/>
                </a:solidFill>
              </a:rPr>
              <a:t> </a:t>
            </a:r>
            <a:r>
              <a:rPr lang="en-US" sz="3200" b="1" dirty="0" err="1">
                <a:solidFill>
                  <a:schemeClr val="tx1"/>
                </a:solidFill>
              </a:rPr>
              <a:t>tiếp</a:t>
            </a:r>
            <a:r>
              <a:rPr lang="en-US" sz="3200" b="1" dirty="0">
                <a:solidFill>
                  <a:schemeClr val="tx1"/>
                </a:solidFill>
              </a:rPr>
              <a:t> (</a:t>
            </a:r>
            <a:r>
              <a:rPr lang="en-US" sz="3200" b="1" dirty="0" err="1">
                <a:solidFill>
                  <a:schemeClr val="tx1"/>
                </a:solidFill>
              </a:rPr>
              <a:t>trực</a:t>
            </a:r>
            <a:r>
              <a:rPr lang="en-US" sz="3200" b="1" dirty="0">
                <a:solidFill>
                  <a:schemeClr val="tx1"/>
                </a:solidFill>
              </a:rPr>
              <a:t> </a:t>
            </a:r>
            <a:r>
              <a:rPr lang="en-US" sz="3200" b="1" dirty="0" err="1">
                <a:solidFill>
                  <a:schemeClr val="tx1"/>
                </a:solidFill>
              </a:rPr>
              <a:t>truy</a:t>
            </a:r>
            <a:r>
              <a:rPr lang="en-US" sz="3200" b="1" dirty="0">
                <a:solidFill>
                  <a:schemeClr val="tx1"/>
                </a:solidFill>
              </a:rPr>
              <a:t>)</a:t>
            </a:r>
          </a:p>
          <a:p>
            <a:pPr algn="just">
              <a:buFont typeface="Wingdings" panose="05000000000000000000" pitchFamily="2" charset="2"/>
              <a:buChar char="§"/>
            </a:pPr>
            <a:r>
              <a:rPr lang="en-US" sz="3200" dirty="0" err="1">
                <a:solidFill>
                  <a:schemeClr val="tx1"/>
                </a:solidFill>
              </a:rPr>
              <a:t>Trong</a:t>
            </a:r>
            <a:r>
              <a:rPr lang="en-US" sz="3200" dirty="0">
                <a:solidFill>
                  <a:schemeClr val="tx1"/>
                </a:solidFill>
              </a:rPr>
              <a:t> file </a:t>
            </a:r>
            <a:r>
              <a:rPr lang="en-US" sz="3200" dirty="0" err="1">
                <a:solidFill>
                  <a:schemeClr val="tx1"/>
                </a:solidFill>
              </a:rPr>
              <a:t>được</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trực</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tồn</a:t>
            </a:r>
            <a:r>
              <a:rPr lang="en-US" sz="3200" dirty="0">
                <a:solidFill>
                  <a:schemeClr val="tx1"/>
                </a:solidFill>
              </a:rPr>
              <a:t> </a:t>
            </a:r>
            <a:r>
              <a:rPr lang="en-US" sz="3200" dirty="0" err="1">
                <a:solidFill>
                  <a:schemeClr val="tx1"/>
                </a:solidFill>
              </a:rPr>
              <a:t>tại</a:t>
            </a:r>
            <a:r>
              <a:rPr lang="en-US" sz="3200" dirty="0">
                <a:solidFill>
                  <a:schemeClr val="tx1"/>
                </a:solidFill>
              </a:rPr>
              <a:t> </a:t>
            </a:r>
            <a:r>
              <a:rPr lang="en-US" sz="3200" dirty="0" err="1">
                <a:solidFill>
                  <a:schemeClr val="tx1"/>
                </a:solidFill>
              </a:rPr>
              <a:t>sự</a:t>
            </a:r>
            <a:r>
              <a:rPr lang="en-US" sz="3200" dirty="0">
                <a:solidFill>
                  <a:schemeClr val="tx1"/>
                </a:solidFill>
              </a:rPr>
              <a:t> </a:t>
            </a:r>
            <a:r>
              <a:rPr lang="en-US" sz="3200" dirty="0" err="1">
                <a:solidFill>
                  <a:schemeClr val="tx1"/>
                </a:solidFill>
              </a:rPr>
              <a:t>tương</a:t>
            </a:r>
            <a:r>
              <a:rPr lang="en-US" sz="3200" dirty="0">
                <a:solidFill>
                  <a:schemeClr val="tx1"/>
                </a:solidFill>
              </a:rPr>
              <a:t> </a:t>
            </a:r>
            <a:r>
              <a:rPr lang="en-US" sz="3200" dirty="0" err="1">
                <a:solidFill>
                  <a:schemeClr val="tx1"/>
                </a:solidFill>
              </a:rPr>
              <a:t>ứng</a:t>
            </a:r>
            <a:r>
              <a:rPr lang="en-US" sz="3200" dirty="0">
                <a:solidFill>
                  <a:schemeClr val="tx1"/>
                </a:solidFill>
              </a:rPr>
              <a:t> </a:t>
            </a:r>
            <a:r>
              <a:rPr lang="en-US" sz="3200" dirty="0" err="1">
                <a:solidFill>
                  <a:schemeClr val="tx1"/>
                </a:solidFill>
              </a:rPr>
              <a:t>giữa</a:t>
            </a:r>
            <a:r>
              <a:rPr lang="en-US" sz="3200" dirty="0">
                <a:solidFill>
                  <a:schemeClr val="tx1"/>
                </a:solidFill>
              </a:rPr>
              <a:t> </a:t>
            </a:r>
            <a:r>
              <a:rPr lang="en-US" sz="3200" dirty="0" err="1">
                <a:solidFill>
                  <a:schemeClr val="tx1"/>
                </a:solidFill>
              </a:rPr>
              <a:t>định</a:t>
            </a:r>
            <a:r>
              <a:rPr lang="en-US" sz="3200" dirty="0">
                <a:solidFill>
                  <a:schemeClr val="tx1"/>
                </a:solidFill>
              </a:rPr>
              <a:t> </a:t>
            </a:r>
            <a:r>
              <a:rPr lang="en-US" sz="3200" dirty="0" err="1">
                <a:solidFill>
                  <a:schemeClr val="tx1"/>
                </a:solidFill>
              </a:rPr>
              <a:t>vị</a:t>
            </a:r>
            <a:r>
              <a:rPr lang="en-US" sz="3200" dirty="0">
                <a:solidFill>
                  <a:schemeClr val="tx1"/>
                </a:solidFill>
              </a:rPr>
              <a:t> </a:t>
            </a:r>
            <a:r>
              <a:rPr lang="en-US" sz="3200" dirty="0" err="1">
                <a:solidFill>
                  <a:schemeClr val="tx1"/>
                </a:solidFill>
              </a:rPr>
              <a:t>bản</a:t>
            </a:r>
            <a:r>
              <a:rPr lang="en-US" sz="3200" dirty="0">
                <a:solidFill>
                  <a:schemeClr val="tx1"/>
                </a:solidFill>
              </a:rPr>
              <a:t> </a:t>
            </a:r>
            <a:r>
              <a:rPr lang="en-US" sz="3200" dirty="0" err="1">
                <a:solidFill>
                  <a:schemeClr val="tx1"/>
                </a:solidFill>
              </a:rPr>
              <a:t>ghi</a:t>
            </a:r>
            <a:r>
              <a:rPr lang="en-US" sz="3200" dirty="0">
                <a:solidFill>
                  <a:schemeClr val="tx1"/>
                </a:solidFill>
              </a:rPr>
              <a:t> </a:t>
            </a:r>
            <a:r>
              <a:rPr lang="en-US" sz="3200" dirty="0" err="1">
                <a:solidFill>
                  <a:schemeClr val="tx1"/>
                </a:solidFill>
              </a:rPr>
              <a:t>của</a:t>
            </a:r>
            <a:r>
              <a:rPr lang="en-US" sz="3200" dirty="0">
                <a:solidFill>
                  <a:schemeClr val="tx1"/>
                </a:solidFill>
              </a:rPr>
              <a:t> file </a:t>
            </a:r>
            <a:r>
              <a:rPr lang="en-US" sz="3200" dirty="0" err="1">
                <a:solidFill>
                  <a:schemeClr val="tx1"/>
                </a:solidFill>
              </a:rPr>
              <a:t>với</a:t>
            </a:r>
            <a:r>
              <a:rPr lang="en-US" sz="3200" dirty="0">
                <a:solidFill>
                  <a:schemeClr val="tx1"/>
                </a:solidFill>
              </a:rPr>
              <a:t> </a:t>
            </a:r>
            <a:r>
              <a:rPr lang="en-US" sz="3200" dirty="0" err="1">
                <a:solidFill>
                  <a:schemeClr val="tx1"/>
                </a:solidFill>
              </a:rPr>
              <a:t>địa</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thực</a:t>
            </a:r>
            <a:r>
              <a:rPr lang="en-US" sz="3200" dirty="0">
                <a:solidFill>
                  <a:schemeClr val="tx1"/>
                </a:solidFill>
              </a:rPr>
              <a:t> </a:t>
            </a:r>
            <a:r>
              <a:rPr lang="en-US" sz="3200" dirty="0" err="1">
                <a:solidFill>
                  <a:schemeClr val="tx1"/>
                </a:solidFill>
              </a:rPr>
              <a:t>sự</a:t>
            </a:r>
            <a:r>
              <a:rPr lang="en-US" sz="3200" dirty="0">
                <a:solidFill>
                  <a:schemeClr val="tx1"/>
                </a:solidFill>
              </a:rPr>
              <a:t> </a:t>
            </a:r>
            <a:r>
              <a:rPr lang="en-US" sz="3200" dirty="0" err="1">
                <a:solidFill>
                  <a:schemeClr val="tx1"/>
                </a:solidFill>
              </a:rPr>
              <a:t>trên</a:t>
            </a:r>
            <a:r>
              <a:rPr lang="en-US" sz="3200" dirty="0">
                <a:solidFill>
                  <a:schemeClr val="tx1"/>
                </a:solidFill>
              </a:rPr>
              <a:t> </a:t>
            </a:r>
            <a:r>
              <a:rPr lang="en-US" sz="3200" dirty="0" err="1">
                <a:solidFill>
                  <a:schemeClr val="tx1"/>
                </a:solidFill>
              </a:rPr>
              <a:t>đĩa</a:t>
            </a:r>
            <a:r>
              <a:rPr lang="en-US" sz="3200" dirty="0">
                <a:solidFill>
                  <a:schemeClr val="tx1"/>
                </a:solidFill>
              </a:rPr>
              <a:t> </a:t>
            </a:r>
            <a:r>
              <a:rPr lang="en-US" sz="3200" dirty="0" err="1">
                <a:solidFill>
                  <a:schemeClr val="tx1"/>
                </a:solidFill>
              </a:rPr>
              <a:t>từ</a:t>
            </a:r>
            <a:r>
              <a:rPr lang="en-US" sz="3200" dirty="0">
                <a:solidFill>
                  <a:schemeClr val="tx1"/>
                </a:solidFill>
              </a:rPr>
              <a:t> </a:t>
            </a:r>
            <a:r>
              <a:rPr lang="en-US" sz="3200" dirty="0" err="1">
                <a:solidFill>
                  <a:schemeClr val="tx1"/>
                </a:solidFill>
              </a:rPr>
              <a:t>mà</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phải</a:t>
            </a:r>
            <a:r>
              <a:rPr lang="en-US" sz="3200" dirty="0">
                <a:solidFill>
                  <a:schemeClr val="tx1"/>
                </a:solidFill>
              </a:rPr>
              <a:t> qua </a:t>
            </a:r>
            <a:r>
              <a:rPr lang="en-US" sz="3200" dirty="0" err="1">
                <a:solidFill>
                  <a:schemeClr val="tx1"/>
                </a:solidFill>
              </a:rPr>
              <a:t>một</a:t>
            </a:r>
            <a:r>
              <a:rPr lang="en-US" sz="3200" dirty="0">
                <a:solidFill>
                  <a:schemeClr val="tx1"/>
                </a:solidFill>
              </a:rPr>
              <a:t> </a:t>
            </a:r>
            <a:r>
              <a:rPr lang="en-US" sz="3200" dirty="0" err="1">
                <a:solidFill>
                  <a:schemeClr val="tx1"/>
                </a:solidFill>
              </a:rPr>
              <a:t>hệ</a:t>
            </a:r>
            <a:r>
              <a:rPr lang="en-US" sz="3200" dirty="0">
                <a:solidFill>
                  <a:schemeClr val="tx1"/>
                </a:solidFill>
              </a:rPr>
              <a:t> </a:t>
            </a:r>
            <a:r>
              <a:rPr lang="en-US" sz="3200" dirty="0" err="1">
                <a:solidFill>
                  <a:schemeClr val="tx1"/>
                </a:solidFill>
              </a:rPr>
              <a:t>thống</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số</a:t>
            </a:r>
            <a:r>
              <a:rPr lang="en-US" sz="3200" dirty="0">
                <a:solidFill>
                  <a:schemeClr val="tx1"/>
                </a:solidFill>
              </a:rPr>
              <a:t> </a:t>
            </a:r>
            <a:r>
              <a:rPr lang="en-US" sz="3200" dirty="0" err="1">
                <a:solidFill>
                  <a:schemeClr val="tx1"/>
                </a:solidFill>
              </a:rPr>
              <a:t>nào</a:t>
            </a:r>
            <a:r>
              <a:rPr lang="en-US" sz="3200" dirty="0">
                <a:solidFill>
                  <a:schemeClr val="tx1"/>
                </a:solidFill>
              </a:rPr>
              <a:t> </a:t>
            </a:r>
            <a:r>
              <a:rPr lang="en-US" sz="3200" dirty="0" err="1">
                <a:solidFill>
                  <a:schemeClr val="tx1"/>
                </a:solidFill>
              </a:rPr>
              <a:t>cả</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quá</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làm</a:t>
            </a:r>
            <a:r>
              <a:rPr lang="en-US" sz="3200" dirty="0">
                <a:solidFill>
                  <a:schemeClr val="tx1"/>
                </a:solidFill>
              </a:rPr>
              <a:t> </a:t>
            </a:r>
            <a:r>
              <a:rPr lang="en-US" sz="3200" dirty="0" err="1">
                <a:solidFill>
                  <a:schemeClr val="tx1"/>
                </a:solidFill>
              </a:rPr>
              <a:t>việc</a:t>
            </a:r>
            <a:r>
              <a:rPr lang="en-US" sz="3200" dirty="0">
                <a:solidFill>
                  <a:schemeClr val="tx1"/>
                </a:solidFill>
              </a:rPr>
              <a:t> </a:t>
            </a:r>
            <a:r>
              <a:rPr lang="en-US" sz="3200" dirty="0" err="1">
                <a:solidFill>
                  <a:schemeClr val="tx1"/>
                </a:solidFill>
              </a:rPr>
              <a:t>với</a:t>
            </a:r>
            <a:r>
              <a:rPr lang="en-US" sz="3200" dirty="0">
                <a:solidFill>
                  <a:schemeClr val="tx1"/>
                </a:solidFill>
              </a:rPr>
              <a:t> file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r>
              <a:rPr lang="en-US" sz="3200" dirty="0">
                <a:solidFill>
                  <a:schemeClr val="tx1"/>
                </a:solidFill>
              </a:rPr>
              <a:t>, </a:t>
            </a:r>
            <a:r>
              <a:rPr lang="en-US" sz="3200" dirty="0" err="1">
                <a:solidFill>
                  <a:schemeClr val="tx1"/>
                </a:solidFill>
              </a:rPr>
              <a:t>người</a:t>
            </a:r>
            <a:r>
              <a:rPr lang="en-US" sz="3200" dirty="0">
                <a:solidFill>
                  <a:schemeClr val="tx1"/>
                </a:solidFill>
              </a:rPr>
              <a:t> </a:t>
            </a:r>
            <a:r>
              <a:rPr lang="en-US" sz="3200" dirty="0" err="1">
                <a:solidFill>
                  <a:schemeClr val="tx1"/>
                </a:solidFill>
              </a:rPr>
              <a:t>dùng</a:t>
            </a:r>
            <a:r>
              <a:rPr lang="en-US" sz="3200" dirty="0">
                <a:solidFill>
                  <a:schemeClr val="tx1"/>
                </a:solidFill>
              </a:rPr>
              <a:t> </a:t>
            </a:r>
            <a:r>
              <a:rPr lang="en-US" sz="3200" dirty="0" err="1">
                <a:solidFill>
                  <a:schemeClr val="tx1"/>
                </a:solidFill>
              </a:rPr>
              <a:t>chủ</a:t>
            </a:r>
            <a:r>
              <a:rPr lang="en-US" sz="3200" dirty="0">
                <a:solidFill>
                  <a:schemeClr val="tx1"/>
                </a:solidFill>
              </a:rPr>
              <a:t> </a:t>
            </a:r>
            <a:r>
              <a:rPr lang="en-US" sz="3200" dirty="0" err="1">
                <a:solidFill>
                  <a:schemeClr val="tx1"/>
                </a:solidFill>
              </a:rPr>
              <a:t>động</a:t>
            </a:r>
            <a:r>
              <a:rPr lang="en-US" sz="3200" dirty="0">
                <a:solidFill>
                  <a:schemeClr val="tx1"/>
                </a:solidFill>
              </a:rPr>
              <a:t> </a:t>
            </a:r>
            <a:r>
              <a:rPr lang="en-US" sz="3200" dirty="0" err="1">
                <a:solidFill>
                  <a:schemeClr val="tx1"/>
                </a:solidFill>
              </a:rPr>
              <a:t>làm</a:t>
            </a:r>
            <a:r>
              <a:rPr lang="en-US" sz="3200" dirty="0">
                <a:solidFill>
                  <a:schemeClr val="tx1"/>
                </a:solidFill>
              </a:rPr>
              <a:t> </a:t>
            </a:r>
            <a:r>
              <a:rPr lang="en-US" sz="3200" dirty="0" err="1">
                <a:solidFill>
                  <a:schemeClr val="tx1"/>
                </a:solidFill>
              </a:rPr>
              <a:t>việc</a:t>
            </a:r>
            <a:r>
              <a:rPr lang="en-US" sz="3200" dirty="0">
                <a:solidFill>
                  <a:schemeClr val="tx1"/>
                </a:solidFill>
              </a:rPr>
              <a:t> </a:t>
            </a:r>
            <a:r>
              <a:rPr lang="en-US" sz="3200" dirty="0" err="1">
                <a:solidFill>
                  <a:schemeClr val="tx1"/>
                </a:solidFill>
              </a:rPr>
              <a:t>theo</a:t>
            </a:r>
            <a:r>
              <a:rPr lang="en-US" sz="3200" dirty="0">
                <a:solidFill>
                  <a:schemeClr val="tx1"/>
                </a:solidFill>
              </a:rPr>
              <a:t> </a:t>
            </a:r>
            <a:r>
              <a:rPr lang="en-US" sz="3200" dirty="0" err="1">
                <a:solidFill>
                  <a:schemeClr val="tx1"/>
                </a:solidFill>
              </a:rPr>
              <a:t>sự</a:t>
            </a:r>
            <a:r>
              <a:rPr lang="en-US" sz="3200" dirty="0">
                <a:solidFill>
                  <a:schemeClr val="tx1"/>
                </a:solidFill>
              </a:rPr>
              <a:t> </a:t>
            </a:r>
            <a:r>
              <a:rPr lang="en-US" sz="3200" dirty="0" err="1">
                <a:solidFill>
                  <a:schemeClr val="tx1"/>
                </a:solidFill>
              </a:rPr>
              <a:t>tương</a:t>
            </a:r>
            <a:r>
              <a:rPr lang="en-US" sz="3200" dirty="0">
                <a:solidFill>
                  <a:schemeClr val="tx1"/>
                </a:solidFill>
              </a:rPr>
              <a:t> </a:t>
            </a:r>
            <a:r>
              <a:rPr lang="en-US" sz="3200" dirty="0" err="1">
                <a:solidFill>
                  <a:schemeClr val="tx1"/>
                </a:solidFill>
              </a:rPr>
              <a:t>ứng</a:t>
            </a:r>
            <a:r>
              <a:rPr lang="en-US" sz="3200" dirty="0">
                <a:solidFill>
                  <a:schemeClr val="tx1"/>
                </a:solidFill>
              </a:rPr>
              <a:t> </a:t>
            </a:r>
            <a:r>
              <a:rPr lang="en-US" sz="3200" dirty="0" err="1">
                <a:solidFill>
                  <a:schemeClr val="tx1"/>
                </a:solidFill>
              </a:rPr>
              <a:t>nói</a:t>
            </a:r>
            <a:r>
              <a:rPr lang="en-US" sz="3200" dirty="0">
                <a:solidFill>
                  <a:schemeClr val="tx1"/>
                </a:solidFill>
              </a:rPr>
              <a:t> </a:t>
            </a:r>
            <a:r>
              <a:rPr lang="en-US" sz="3200" dirty="0" err="1">
                <a:solidFill>
                  <a:schemeClr val="tx1"/>
                </a:solidFill>
              </a:rPr>
              <a:t>trên</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trực</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đảm</a:t>
            </a:r>
            <a:r>
              <a:rPr lang="en-US" sz="3200" dirty="0">
                <a:solidFill>
                  <a:schemeClr val="tx1"/>
                </a:solidFill>
              </a:rPr>
              <a:t> </a:t>
            </a:r>
            <a:r>
              <a:rPr lang="en-US" sz="3200" dirty="0" err="1">
                <a:solidFill>
                  <a:schemeClr val="tx1"/>
                </a:solidFill>
              </a:rPr>
              <a:t>bảo</a:t>
            </a:r>
            <a:r>
              <a:rPr lang="en-US" sz="3200" dirty="0">
                <a:solidFill>
                  <a:schemeClr val="tx1"/>
                </a:solidFill>
              </a:rPr>
              <a:t> </a:t>
            </a:r>
            <a:r>
              <a:rPr lang="en-US" sz="3200" dirty="0" err="1">
                <a:solidFill>
                  <a:schemeClr val="tx1"/>
                </a:solidFill>
              </a:rPr>
              <a:t>cho</a:t>
            </a:r>
            <a:r>
              <a:rPr lang="en-US" sz="3200" dirty="0">
                <a:solidFill>
                  <a:schemeClr val="tx1"/>
                </a:solidFill>
              </a:rPr>
              <a:t> </a:t>
            </a:r>
            <a:r>
              <a:rPr lang="en-US" sz="3200" dirty="0" err="1">
                <a:solidFill>
                  <a:schemeClr val="tx1"/>
                </a:solidFill>
              </a:rPr>
              <a:t>người</a:t>
            </a:r>
            <a:r>
              <a:rPr lang="en-US" sz="3200" dirty="0">
                <a:solidFill>
                  <a:schemeClr val="tx1"/>
                </a:solidFill>
              </a:rPr>
              <a:t> </a:t>
            </a:r>
            <a:r>
              <a:rPr lang="en-US" sz="3200" dirty="0" err="1">
                <a:solidFill>
                  <a:schemeClr val="tx1"/>
                </a:solidFill>
              </a:rPr>
              <a:t>dùng</a:t>
            </a:r>
            <a:r>
              <a:rPr lang="en-US" sz="3200" dirty="0">
                <a:solidFill>
                  <a:schemeClr val="tx1"/>
                </a:solidFill>
              </a:rPr>
              <a:t> </a:t>
            </a:r>
            <a:r>
              <a:rPr lang="en-US" sz="3200" dirty="0" err="1">
                <a:solidFill>
                  <a:schemeClr val="tx1"/>
                </a:solidFill>
              </a:rPr>
              <a:t>khả</a:t>
            </a:r>
            <a:r>
              <a:rPr lang="en-US" sz="3200" dirty="0">
                <a:solidFill>
                  <a:schemeClr val="tx1"/>
                </a:solidFill>
              </a:rPr>
              <a:t> </a:t>
            </a:r>
            <a:r>
              <a:rPr lang="en-US" sz="3200" dirty="0" err="1">
                <a:solidFill>
                  <a:schemeClr val="tx1"/>
                </a:solidFill>
              </a:rPr>
              <a:t>năng</a:t>
            </a:r>
            <a:r>
              <a:rPr lang="en-US" sz="3200" dirty="0">
                <a:solidFill>
                  <a:schemeClr val="tx1"/>
                </a:solidFill>
              </a:rPr>
              <a:t> </a:t>
            </a:r>
            <a:r>
              <a:rPr lang="en-US" sz="3200" dirty="0" err="1">
                <a:solidFill>
                  <a:schemeClr val="tx1"/>
                </a:solidFill>
              </a:rPr>
              <a:t>linh</a:t>
            </a:r>
            <a:r>
              <a:rPr lang="en-US" sz="3200" dirty="0">
                <a:solidFill>
                  <a:schemeClr val="tx1"/>
                </a:solidFill>
              </a:rPr>
              <a:t> </a:t>
            </a:r>
            <a:r>
              <a:rPr lang="en-US" sz="3200" dirty="0" err="1">
                <a:solidFill>
                  <a:schemeClr val="tx1"/>
                </a:solidFill>
              </a:rPr>
              <a:t>hoạt</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xử</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bản</a:t>
            </a:r>
            <a:r>
              <a:rPr lang="en-US" sz="3200" dirty="0">
                <a:solidFill>
                  <a:schemeClr val="tx1"/>
                </a:solidFill>
              </a:rPr>
              <a:t> </a:t>
            </a:r>
            <a:r>
              <a:rPr lang="en-US" sz="3200" dirty="0" err="1">
                <a:solidFill>
                  <a:schemeClr val="tx1"/>
                </a:solidFill>
              </a:rPr>
              <a:t>ghi</a:t>
            </a:r>
            <a:r>
              <a:rPr lang="en-US" sz="3200" dirty="0">
                <a:solidFill>
                  <a:schemeClr val="tx1"/>
                </a:solidFill>
              </a:rPr>
              <a:t>.</a:t>
            </a:r>
            <a:endParaRPr lang="en-US" sz="3200" b="1" dirty="0">
              <a:solidFill>
                <a:schemeClr val="tx1"/>
              </a:solidFill>
            </a:endParaRPr>
          </a:p>
          <a:p>
            <a:pPr algn="just">
              <a:buFontTx/>
              <a:buChar char="-"/>
            </a:pPr>
            <a:endParaRPr lang="en-US" sz="26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61540" y="642870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7962115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655009" cy="4023360"/>
          </a:xfrm>
        </p:spPr>
        <p:txBody>
          <a:bodyPr>
            <a:normAutofit/>
          </a:bodyPr>
          <a:lstStyle/>
          <a:p>
            <a:r>
              <a:rPr lang="vi-VN" sz="3200" b="1" dirty="0">
                <a:solidFill>
                  <a:schemeClr val="tx1"/>
                </a:solidFill>
              </a:rPr>
              <a:t>Tổ chức thư viện</a:t>
            </a:r>
            <a:endParaRPr lang="en-US" sz="3200" b="1" dirty="0">
              <a:solidFill>
                <a:schemeClr val="tx1"/>
              </a:solidFill>
            </a:endParaRPr>
          </a:p>
          <a:p>
            <a:pPr>
              <a:buFont typeface="Wingdings" panose="05000000000000000000" pitchFamily="2" charset="2"/>
              <a:buChar char="§"/>
            </a:pPr>
            <a:r>
              <a:rPr lang="en-US" sz="3200" dirty="0">
                <a:solidFill>
                  <a:schemeClr val="tx1"/>
                </a:solidFill>
              </a:rPr>
              <a:t>File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thư</a:t>
            </a:r>
            <a:r>
              <a:rPr lang="en-US" sz="3200" dirty="0">
                <a:solidFill>
                  <a:schemeClr val="tx1"/>
                </a:solidFill>
              </a:rPr>
              <a:t> </a:t>
            </a:r>
            <a:r>
              <a:rPr lang="en-US" sz="3200" dirty="0" err="1">
                <a:solidFill>
                  <a:schemeClr val="tx1"/>
                </a:solidFill>
              </a:rPr>
              <a:t>viện</a:t>
            </a:r>
            <a:r>
              <a:rPr lang="en-US" sz="3200" dirty="0">
                <a:solidFill>
                  <a:schemeClr val="tx1"/>
                </a:solidFill>
              </a:rPr>
              <a:t> </a:t>
            </a:r>
            <a:r>
              <a:rPr lang="en-US" sz="3200" dirty="0" err="1">
                <a:solidFill>
                  <a:schemeClr val="tx1"/>
                </a:solidFill>
              </a:rPr>
              <a:t>bao</a:t>
            </a:r>
            <a:r>
              <a:rPr lang="en-US" sz="3200" dirty="0">
                <a:solidFill>
                  <a:schemeClr val="tx1"/>
                </a:solidFill>
              </a:rPr>
              <a:t> </a:t>
            </a:r>
            <a:r>
              <a:rPr lang="en-US" sz="3200" dirty="0" err="1">
                <a:solidFill>
                  <a:schemeClr val="tx1"/>
                </a:solidFill>
              </a:rPr>
              <a:t>gồm</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thư</a:t>
            </a:r>
            <a:r>
              <a:rPr lang="en-US" sz="3200" dirty="0">
                <a:solidFill>
                  <a:schemeClr val="tx1"/>
                </a:solidFill>
              </a:rPr>
              <a:t> </a:t>
            </a:r>
            <a:r>
              <a:rPr lang="en-US" sz="3200" dirty="0" err="1">
                <a:solidFill>
                  <a:schemeClr val="tx1"/>
                </a:solidFill>
              </a:rPr>
              <a:t>mục</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tập</a:t>
            </a:r>
            <a:r>
              <a:rPr lang="en-US" sz="3200" dirty="0">
                <a:solidFill>
                  <a:schemeClr val="tx1"/>
                </a:solidFill>
              </a:rPr>
              <a:t> </a:t>
            </a:r>
            <a:r>
              <a:rPr lang="en-US" sz="3200" dirty="0" err="1">
                <a:solidFill>
                  <a:schemeClr val="tx1"/>
                </a:solidFill>
              </a:rPr>
              <a:t>hợp</a:t>
            </a:r>
            <a:r>
              <a:rPr lang="en-US" sz="3200" dirty="0">
                <a:solidFill>
                  <a:schemeClr val="tx1"/>
                </a:solidFill>
              </a:rPr>
              <a:t> file </a:t>
            </a:r>
            <a:r>
              <a:rPr lang="en-US" sz="3200" dirty="0" err="1">
                <a:solidFill>
                  <a:schemeClr val="tx1"/>
                </a:solidFill>
              </a:rPr>
              <a:t>thành</a:t>
            </a:r>
            <a:r>
              <a:rPr lang="en-US" sz="3200" dirty="0">
                <a:solidFill>
                  <a:schemeClr val="tx1"/>
                </a:solidFill>
              </a:rPr>
              <a:t> </a:t>
            </a:r>
            <a:r>
              <a:rPr lang="en-US" sz="3200" dirty="0" err="1">
                <a:solidFill>
                  <a:schemeClr val="tx1"/>
                </a:solidFill>
              </a:rPr>
              <a:t>phần</a:t>
            </a:r>
            <a:r>
              <a:rPr lang="en-US" sz="3200" dirty="0">
                <a:solidFill>
                  <a:schemeClr val="tx1"/>
                </a:solidFill>
              </a:rPr>
              <a:t> </a:t>
            </a:r>
            <a:r>
              <a:rPr lang="en-US" sz="3200" dirty="0" err="1">
                <a:solidFill>
                  <a:schemeClr val="tx1"/>
                </a:solidFill>
              </a:rPr>
              <a:t>mà</a:t>
            </a:r>
            <a:r>
              <a:rPr lang="en-US" sz="3200" dirty="0">
                <a:solidFill>
                  <a:schemeClr val="tx1"/>
                </a:solidFill>
              </a:rPr>
              <a:t> </a:t>
            </a:r>
            <a:r>
              <a:rPr lang="en-US" sz="3200" dirty="0" err="1">
                <a:solidFill>
                  <a:schemeClr val="tx1"/>
                </a:solidFill>
              </a:rPr>
              <a:t>mỗi</a:t>
            </a:r>
            <a:r>
              <a:rPr lang="en-US" sz="3200" dirty="0">
                <a:solidFill>
                  <a:schemeClr val="tx1"/>
                </a:solidFill>
              </a:rPr>
              <a:t> file </a:t>
            </a:r>
            <a:r>
              <a:rPr lang="en-US" sz="3200" dirty="0" err="1">
                <a:solidFill>
                  <a:schemeClr val="tx1"/>
                </a:solidFill>
              </a:rPr>
              <a:t>thành</a:t>
            </a:r>
            <a:r>
              <a:rPr lang="en-US" sz="3200" dirty="0">
                <a:solidFill>
                  <a:schemeClr val="tx1"/>
                </a:solidFill>
              </a:rPr>
              <a:t> </a:t>
            </a:r>
            <a:r>
              <a:rPr lang="en-US" sz="3200" dirty="0" err="1">
                <a:solidFill>
                  <a:schemeClr val="tx1"/>
                </a:solidFill>
              </a:rPr>
              <a:t>phần</a:t>
            </a:r>
            <a:r>
              <a:rPr lang="en-US" sz="3200" dirty="0">
                <a:solidFill>
                  <a:schemeClr val="tx1"/>
                </a:solidFill>
              </a:rPr>
              <a:t> </a:t>
            </a:r>
            <a:r>
              <a:rPr lang="en-US" sz="3200" dirty="0" err="1">
                <a:solidFill>
                  <a:schemeClr val="tx1"/>
                </a:solidFill>
              </a:rPr>
              <a:t>lại</a:t>
            </a:r>
            <a:r>
              <a:rPr lang="en-US" sz="3200" dirty="0">
                <a:solidFill>
                  <a:schemeClr val="tx1"/>
                </a:solidFill>
              </a:rPr>
              <a:t> </a:t>
            </a:r>
            <a:r>
              <a:rPr lang="en-US" sz="3200" dirty="0" err="1">
                <a:solidFill>
                  <a:schemeClr val="tx1"/>
                </a:solidFill>
              </a:rPr>
              <a:t>được</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kế</a:t>
            </a:r>
            <a:r>
              <a:rPr lang="en-US" sz="3200" dirty="0">
                <a:solidFill>
                  <a:schemeClr val="tx1"/>
                </a:solidFill>
              </a:rPr>
              <a:t> </a:t>
            </a:r>
            <a:r>
              <a:rPr lang="en-US" sz="3200" dirty="0" err="1">
                <a:solidFill>
                  <a:schemeClr val="tx1"/>
                </a:solidFill>
              </a:rPr>
              <a:t>tiếp</a:t>
            </a:r>
            <a:r>
              <a:rPr lang="en-US" sz="3200" dirty="0">
                <a:solidFill>
                  <a:schemeClr val="tx1"/>
                </a:solidFill>
              </a:rPr>
              <a:t>. </a:t>
            </a:r>
            <a:r>
              <a:rPr lang="en-US" sz="3200" dirty="0" err="1">
                <a:solidFill>
                  <a:schemeClr val="tx1"/>
                </a:solidFill>
              </a:rPr>
              <a:t>Mỗi</a:t>
            </a:r>
            <a:r>
              <a:rPr lang="en-US" sz="3200" dirty="0">
                <a:solidFill>
                  <a:schemeClr val="tx1"/>
                </a:solidFill>
              </a:rPr>
              <a:t> file </a:t>
            </a:r>
            <a:r>
              <a:rPr lang="en-US" sz="3200" dirty="0" err="1">
                <a:solidFill>
                  <a:schemeClr val="tx1"/>
                </a:solidFill>
              </a:rPr>
              <a:t>thành</a:t>
            </a:r>
            <a:r>
              <a:rPr lang="en-US" sz="3200" dirty="0">
                <a:solidFill>
                  <a:schemeClr val="tx1"/>
                </a:solidFill>
              </a:rPr>
              <a:t> </a:t>
            </a:r>
            <a:r>
              <a:rPr lang="en-US" sz="3200" dirty="0" err="1">
                <a:solidFill>
                  <a:schemeClr val="tx1"/>
                </a:solidFill>
              </a:rPr>
              <a:t>phần</a:t>
            </a:r>
            <a:r>
              <a:rPr lang="en-US" sz="3200" dirty="0">
                <a:solidFill>
                  <a:schemeClr val="tx1"/>
                </a:solidFill>
              </a:rPr>
              <a:t> </a:t>
            </a:r>
            <a:r>
              <a:rPr lang="en-US" sz="3200" dirty="0" err="1">
                <a:solidFill>
                  <a:schemeClr val="tx1"/>
                </a:solidFill>
              </a:rPr>
              <a:t>được</a:t>
            </a:r>
            <a:r>
              <a:rPr lang="en-US" sz="3200" dirty="0">
                <a:solidFill>
                  <a:schemeClr val="tx1"/>
                </a:solidFill>
              </a:rPr>
              <a:t> </a:t>
            </a:r>
            <a:r>
              <a:rPr lang="en-US" sz="3200" dirty="0" err="1">
                <a:solidFill>
                  <a:schemeClr val="tx1"/>
                </a:solidFill>
              </a:rPr>
              <a:t>gọi</a:t>
            </a:r>
            <a:r>
              <a:rPr lang="en-US" sz="3200" dirty="0">
                <a:solidFill>
                  <a:schemeClr val="tx1"/>
                </a:solidFill>
              </a:rPr>
              <a:t> </a:t>
            </a:r>
            <a:r>
              <a:rPr lang="en-US" sz="3200" dirty="0" err="1">
                <a:solidFill>
                  <a:schemeClr val="tx1"/>
                </a:solidFill>
              </a:rPr>
              <a:t>là</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mỗi</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có</a:t>
            </a:r>
            <a:r>
              <a:rPr lang="en-US" sz="3200" dirty="0">
                <a:solidFill>
                  <a:schemeClr val="tx1"/>
                </a:solidFill>
              </a:rPr>
              <a:t> </a:t>
            </a:r>
            <a:r>
              <a:rPr lang="en-US" sz="3200" dirty="0" err="1">
                <a:solidFill>
                  <a:schemeClr val="tx1"/>
                </a:solidFill>
              </a:rPr>
              <a:t>tên</a:t>
            </a:r>
            <a:r>
              <a:rPr lang="en-US" sz="3200" dirty="0">
                <a:solidFill>
                  <a:schemeClr val="tx1"/>
                </a:solidFill>
              </a:rPr>
              <a:t> </a:t>
            </a:r>
            <a:r>
              <a:rPr lang="en-US" sz="3200" dirty="0" err="1">
                <a:solidFill>
                  <a:schemeClr val="tx1"/>
                </a:solidFill>
              </a:rPr>
              <a:t>để</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nhập</a:t>
            </a:r>
            <a:r>
              <a:rPr lang="en-US" sz="3200" dirty="0">
                <a:solidFill>
                  <a:schemeClr val="tx1"/>
                </a:solidFill>
              </a:rPr>
              <a:t> </a:t>
            </a:r>
            <a:r>
              <a:rPr lang="en-US" sz="3200" dirty="0" err="1">
                <a:solidFill>
                  <a:schemeClr val="tx1"/>
                </a:solidFill>
              </a:rPr>
              <a:t>đến</a:t>
            </a:r>
            <a:r>
              <a:rPr lang="en-US" sz="3200" dirty="0">
                <a:solidFill>
                  <a:schemeClr val="tx1"/>
                </a:solidFill>
              </a:rPr>
              <a:t>.</a:t>
            </a:r>
            <a:endParaRPr lang="en-US" sz="3200" b="1" dirty="0">
              <a:solidFill>
                <a:schemeClr val="tx1"/>
              </a:solidFill>
            </a:endParaRPr>
          </a:p>
          <a:p>
            <a:pPr>
              <a:buFont typeface="Wingdings" panose="05000000000000000000" pitchFamily="2" charset="2"/>
              <a:buChar char="§"/>
            </a:pPr>
            <a:r>
              <a:rPr lang="en-US" sz="3200" dirty="0" err="1">
                <a:solidFill>
                  <a:schemeClr val="tx1"/>
                </a:solidFill>
              </a:rPr>
              <a:t>Ví</a:t>
            </a:r>
            <a:r>
              <a:rPr lang="en-US" sz="3200" dirty="0">
                <a:solidFill>
                  <a:schemeClr val="tx1"/>
                </a:solidFill>
              </a:rPr>
              <a:t> </a:t>
            </a:r>
            <a:r>
              <a:rPr lang="en-US" sz="3200" dirty="0" err="1">
                <a:solidFill>
                  <a:schemeClr val="tx1"/>
                </a:solidFill>
              </a:rPr>
              <a:t>dụ</a:t>
            </a:r>
            <a:r>
              <a:rPr lang="en-US" sz="3200" dirty="0">
                <a:solidFill>
                  <a:schemeClr val="tx1"/>
                </a:solidFill>
              </a:rPr>
              <a:t> </a:t>
            </a:r>
            <a:r>
              <a:rPr lang="en-US" sz="3200" dirty="0" err="1">
                <a:solidFill>
                  <a:schemeClr val="tx1"/>
                </a:solidFill>
              </a:rPr>
              <a:t>về</a:t>
            </a:r>
            <a:r>
              <a:rPr lang="en-US" sz="3200" dirty="0">
                <a:solidFill>
                  <a:schemeClr val="tx1"/>
                </a:solidFill>
              </a:rPr>
              <a:t> file </a:t>
            </a:r>
            <a:r>
              <a:rPr lang="en-US" sz="3200" dirty="0" err="1">
                <a:solidFill>
                  <a:schemeClr val="tx1"/>
                </a:solidFill>
              </a:rPr>
              <a:t>được</a:t>
            </a:r>
            <a:r>
              <a:rPr lang="en-US" sz="3200" dirty="0">
                <a:solidFill>
                  <a:schemeClr val="tx1"/>
                </a:solidFill>
              </a:rPr>
              <a:t> </a:t>
            </a:r>
            <a:r>
              <a:rPr lang="en-US" sz="3200" dirty="0" err="1">
                <a:solidFill>
                  <a:schemeClr val="tx1"/>
                </a:solidFill>
              </a:rPr>
              <a:t>tổ</a:t>
            </a:r>
            <a:r>
              <a:rPr lang="en-US" sz="3200" dirty="0">
                <a:solidFill>
                  <a:schemeClr val="tx1"/>
                </a:solidFill>
              </a:rPr>
              <a:t> </a:t>
            </a:r>
            <a:r>
              <a:rPr lang="en-US" sz="3200" dirty="0" err="1">
                <a:solidFill>
                  <a:schemeClr val="tx1"/>
                </a:solidFill>
              </a:rPr>
              <a:t>chức</a:t>
            </a:r>
            <a:r>
              <a:rPr lang="en-US" sz="3200" dirty="0">
                <a:solidFill>
                  <a:schemeClr val="tx1"/>
                </a:solidFill>
              </a:rPr>
              <a:t> </a:t>
            </a:r>
            <a:r>
              <a:rPr lang="en-US" sz="3200" dirty="0" err="1">
                <a:solidFill>
                  <a:schemeClr val="tx1"/>
                </a:solidFill>
              </a:rPr>
              <a:t>thư</a:t>
            </a:r>
            <a:r>
              <a:rPr lang="en-US" sz="3200" dirty="0">
                <a:solidFill>
                  <a:schemeClr val="tx1"/>
                </a:solidFill>
              </a:rPr>
              <a:t> </a:t>
            </a:r>
            <a:r>
              <a:rPr lang="en-US" sz="3200" dirty="0" err="1">
                <a:solidFill>
                  <a:schemeClr val="tx1"/>
                </a:solidFill>
              </a:rPr>
              <a:t>viện</a:t>
            </a:r>
            <a:r>
              <a:rPr lang="en-US" sz="3200" dirty="0">
                <a:solidFill>
                  <a:schemeClr val="tx1"/>
                </a:solidFill>
              </a:rPr>
              <a:t> </a:t>
            </a:r>
            <a:r>
              <a:rPr lang="en-US" sz="3200" dirty="0" err="1">
                <a:solidFill>
                  <a:schemeClr val="tx1"/>
                </a:solidFill>
              </a:rPr>
              <a:t>có</a:t>
            </a:r>
            <a:r>
              <a:rPr lang="en-US" sz="3200" dirty="0">
                <a:solidFill>
                  <a:schemeClr val="tx1"/>
                </a:solidFill>
              </a:rPr>
              <a:t> </a:t>
            </a:r>
            <a:r>
              <a:rPr lang="en-US" sz="3200" dirty="0" err="1">
                <a:solidFill>
                  <a:schemeClr val="tx1"/>
                </a:solidFill>
              </a:rPr>
              <a:t>thể</a:t>
            </a:r>
            <a:r>
              <a:rPr lang="en-US" sz="3200" dirty="0">
                <a:solidFill>
                  <a:schemeClr val="tx1"/>
                </a:solidFill>
              </a:rPr>
              <a:t> </a:t>
            </a:r>
            <a:r>
              <a:rPr lang="en-US" sz="3200" dirty="0" err="1">
                <a:solidFill>
                  <a:schemeClr val="tx1"/>
                </a:solidFill>
              </a:rPr>
              <a:t>kể</a:t>
            </a:r>
            <a:r>
              <a:rPr lang="en-US" sz="3200" dirty="0">
                <a:solidFill>
                  <a:schemeClr val="tx1"/>
                </a:solidFill>
              </a:rPr>
              <a:t> </a:t>
            </a:r>
            <a:r>
              <a:rPr lang="en-US" sz="3200" dirty="0" err="1">
                <a:solidFill>
                  <a:schemeClr val="tx1"/>
                </a:solidFill>
              </a:rPr>
              <a:t>đến</a:t>
            </a:r>
            <a:r>
              <a:rPr lang="en-US" sz="3200" dirty="0">
                <a:solidFill>
                  <a:schemeClr val="tx1"/>
                </a:solidFill>
              </a:rPr>
              <a:t> </a:t>
            </a:r>
            <a:r>
              <a:rPr lang="en-US" sz="3200" dirty="0" err="1">
                <a:solidFill>
                  <a:schemeClr val="tx1"/>
                </a:solidFill>
              </a:rPr>
              <a:t>như</a:t>
            </a:r>
            <a:r>
              <a:rPr lang="en-US" sz="3200" dirty="0">
                <a:solidFill>
                  <a:schemeClr val="tx1"/>
                </a:solidFill>
              </a:rPr>
              <a:t> </a:t>
            </a:r>
            <a:r>
              <a:rPr lang="en-US" sz="3200" dirty="0" err="1">
                <a:solidFill>
                  <a:schemeClr val="tx1"/>
                </a:solidFill>
              </a:rPr>
              <a:t>các</a:t>
            </a:r>
            <a:r>
              <a:rPr lang="en-US" sz="3200" dirty="0">
                <a:solidFill>
                  <a:schemeClr val="tx1"/>
                </a:solidFill>
              </a:rPr>
              <a:t> file </a:t>
            </a:r>
            <a:r>
              <a:rPr lang="en-US" sz="3200" dirty="0" err="1">
                <a:solidFill>
                  <a:schemeClr val="tx1"/>
                </a:solidFill>
              </a:rPr>
              <a:t>thư</a:t>
            </a:r>
            <a:r>
              <a:rPr lang="en-US" sz="3200" dirty="0">
                <a:solidFill>
                  <a:schemeClr val="tx1"/>
                </a:solidFill>
              </a:rPr>
              <a:t> </a:t>
            </a:r>
            <a:r>
              <a:rPr lang="en-US" sz="3200" dirty="0" err="1">
                <a:solidFill>
                  <a:schemeClr val="tx1"/>
                </a:solidFill>
              </a:rPr>
              <a:t>viện</a:t>
            </a:r>
            <a:r>
              <a:rPr lang="en-US" sz="3200" dirty="0">
                <a:solidFill>
                  <a:schemeClr val="tx1"/>
                </a:solidFill>
              </a:rPr>
              <a:t> (</a:t>
            </a:r>
            <a:r>
              <a:rPr lang="en-US" sz="3200" dirty="0" err="1">
                <a:solidFill>
                  <a:schemeClr val="tx1"/>
                </a:solidFill>
              </a:rPr>
              <a:t>đuôi</a:t>
            </a:r>
            <a:r>
              <a:rPr lang="en-US" sz="3200" dirty="0">
                <a:solidFill>
                  <a:schemeClr val="tx1"/>
                </a:solidFill>
              </a:rPr>
              <a:t> .LIB) </a:t>
            </a:r>
            <a:r>
              <a:rPr lang="en-US" sz="3200" dirty="0" err="1">
                <a:solidFill>
                  <a:schemeClr val="tx1"/>
                </a:solidFill>
              </a:rPr>
              <a:t>trong</a:t>
            </a:r>
            <a:r>
              <a:rPr lang="en-US" sz="3200" dirty="0">
                <a:solidFill>
                  <a:schemeClr val="tx1"/>
                </a:solidFill>
              </a:rPr>
              <a:t> </a:t>
            </a:r>
            <a:r>
              <a:rPr lang="en-US" sz="3200" dirty="0" err="1">
                <a:solidFill>
                  <a:schemeClr val="tx1"/>
                </a:solidFill>
              </a:rPr>
              <a:t>các</a:t>
            </a:r>
            <a:r>
              <a:rPr lang="en-US" sz="3200" dirty="0">
                <a:solidFill>
                  <a:schemeClr val="tx1"/>
                </a:solidFill>
              </a:rPr>
              <a:t> </a:t>
            </a:r>
            <a:r>
              <a:rPr lang="en-US" sz="3200" dirty="0" err="1">
                <a:solidFill>
                  <a:schemeClr val="tx1"/>
                </a:solidFill>
              </a:rPr>
              <a:t>ngôn</a:t>
            </a:r>
            <a:r>
              <a:rPr lang="en-US" sz="3200" dirty="0">
                <a:solidFill>
                  <a:schemeClr val="tx1"/>
                </a:solidFill>
              </a:rPr>
              <a:t> </a:t>
            </a:r>
            <a:r>
              <a:rPr lang="en-US" sz="3200" dirty="0" err="1">
                <a:solidFill>
                  <a:schemeClr val="tx1"/>
                </a:solidFill>
              </a:rPr>
              <a:t>ngữ</a:t>
            </a:r>
            <a:r>
              <a:rPr lang="en-US" sz="3200" dirty="0">
                <a:solidFill>
                  <a:schemeClr val="tx1"/>
                </a:solidFill>
              </a:rPr>
              <a:t> </a:t>
            </a:r>
            <a:r>
              <a:rPr lang="en-US" sz="3200" dirty="0" err="1">
                <a:solidFill>
                  <a:schemeClr val="tx1"/>
                </a:solidFill>
              </a:rPr>
              <a:t>lập</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mỗi</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môdun</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mẫu</a:t>
            </a:r>
            <a:r>
              <a:rPr lang="en-US" sz="3200" dirty="0">
                <a:solidFill>
                  <a:schemeClr val="tx1"/>
                </a:solidFill>
              </a:rPr>
              <a:t> </a:t>
            </a:r>
            <a:r>
              <a:rPr lang="en-US" sz="3200" dirty="0" err="1">
                <a:solidFill>
                  <a:schemeClr val="tx1"/>
                </a:solidFill>
              </a:rPr>
              <a:t>như</a:t>
            </a:r>
            <a:r>
              <a:rPr lang="en-US" sz="3200" dirty="0">
                <a:solidFill>
                  <a:schemeClr val="tx1"/>
                </a:solidFill>
              </a:rPr>
              <a:t> </a:t>
            </a:r>
            <a:r>
              <a:rPr lang="en-US" sz="3200" dirty="0" err="1">
                <a:solidFill>
                  <a:schemeClr val="tx1"/>
                </a:solidFill>
              </a:rPr>
              <a:t>một</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của</a:t>
            </a:r>
            <a:r>
              <a:rPr lang="en-US" sz="3200" dirty="0">
                <a:solidFill>
                  <a:schemeClr val="tx1"/>
                </a:solidFill>
              </a:rPr>
              <a:t> file </a:t>
            </a:r>
            <a:r>
              <a:rPr lang="en-US" sz="3200" dirty="0" err="1">
                <a:solidFill>
                  <a:schemeClr val="tx1"/>
                </a:solidFill>
              </a:rPr>
              <a:t>thư</a:t>
            </a:r>
            <a:r>
              <a:rPr lang="en-US" sz="3200" dirty="0">
                <a:solidFill>
                  <a:schemeClr val="tx1"/>
                </a:solidFill>
              </a:rPr>
              <a:t> </a:t>
            </a:r>
            <a:r>
              <a:rPr lang="en-US" sz="3200" dirty="0" err="1">
                <a:solidFill>
                  <a:schemeClr val="tx1"/>
                </a:solidFill>
              </a:rPr>
              <a:t>viện</a:t>
            </a:r>
            <a:r>
              <a:rPr lang="en-US" sz="3200" dirty="0">
                <a:solidFill>
                  <a:schemeClr val="tx1"/>
                </a:solidFill>
              </a:rPr>
              <a:t>. </a:t>
            </a:r>
            <a:endParaRPr lang="en-US" sz="3200" b="1" dirty="0">
              <a:solidFill>
                <a:schemeClr val="tx1"/>
              </a:solidFill>
            </a:endParaRPr>
          </a:p>
          <a:p>
            <a:pPr marL="0" indent="0">
              <a:buNone/>
            </a:pPr>
            <a:endParaRPr lang="vi-VN" sz="3200" b="1" dirty="0">
              <a:solidFill>
                <a:schemeClr val="tx1"/>
              </a:solidFill>
            </a:endParaRPr>
          </a:p>
          <a:p>
            <a:pPr algn="just">
              <a:buFontTx/>
              <a:buChar char="-"/>
            </a:pPr>
            <a:endParaRPr lang="en-US" sz="26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840990" y="648866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9900467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b="1" dirty="0" err="1">
                <a:solidFill>
                  <a:schemeClr val="tx1"/>
                </a:solidFill>
              </a:rPr>
              <a:t>Tổ</a:t>
            </a:r>
            <a:r>
              <a:rPr lang="en-US" sz="3200" b="1" dirty="0">
                <a:solidFill>
                  <a:schemeClr val="tx1"/>
                </a:solidFill>
              </a:rPr>
              <a:t> </a:t>
            </a:r>
            <a:r>
              <a:rPr lang="en-US" sz="3200" b="1" dirty="0" err="1">
                <a:solidFill>
                  <a:schemeClr val="tx1"/>
                </a:solidFill>
              </a:rPr>
              <a:t>chức</a:t>
            </a:r>
            <a:r>
              <a:rPr lang="en-US" sz="3200" b="1" dirty="0">
                <a:solidFill>
                  <a:schemeClr val="tx1"/>
                </a:solidFill>
              </a:rPr>
              <a:t> file </a:t>
            </a:r>
            <a:r>
              <a:rPr lang="en-US" sz="3200" b="1" dirty="0" err="1">
                <a:solidFill>
                  <a:schemeClr val="tx1"/>
                </a:solidFill>
              </a:rPr>
              <a:t>trong</a:t>
            </a:r>
            <a:r>
              <a:rPr lang="en-US" sz="3200" b="1" dirty="0">
                <a:solidFill>
                  <a:schemeClr val="tx1"/>
                </a:solidFill>
              </a:rPr>
              <a:t> </a:t>
            </a:r>
            <a:r>
              <a:rPr lang="en-US" sz="3200" b="1" dirty="0" err="1">
                <a:solidFill>
                  <a:schemeClr val="tx1"/>
                </a:solidFill>
              </a:rPr>
              <a:t>chế</a:t>
            </a:r>
            <a:r>
              <a:rPr lang="en-US" sz="3200" b="1" dirty="0">
                <a:solidFill>
                  <a:schemeClr val="tx1"/>
                </a:solidFill>
              </a:rPr>
              <a:t> </a:t>
            </a:r>
            <a:r>
              <a:rPr lang="en-US" sz="3200" b="1" dirty="0" err="1">
                <a:solidFill>
                  <a:schemeClr val="tx1"/>
                </a:solidFill>
              </a:rPr>
              <a:t>độ</a:t>
            </a:r>
            <a:r>
              <a:rPr lang="en-US" sz="3200" b="1" dirty="0">
                <a:solidFill>
                  <a:schemeClr val="tx1"/>
                </a:solidFill>
              </a:rPr>
              <a:t> </a:t>
            </a:r>
            <a:r>
              <a:rPr lang="en-US" sz="3200" b="1" dirty="0" err="1">
                <a:solidFill>
                  <a:schemeClr val="tx1"/>
                </a:solidFill>
              </a:rPr>
              <a:t>bộ</a:t>
            </a:r>
            <a:r>
              <a:rPr lang="en-US" sz="3200" b="1" dirty="0">
                <a:solidFill>
                  <a:schemeClr val="tx1"/>
                </a:solidFill>
              </a:rPr>
              <a:t> </a:t>
            </a:r>
            <a:r>
              <a:rPr lang="en-US" sz="3200" b="1" dirty="0" err="1">
                <a:solidFill>
                  <a:schemeClr val="tx1"/>
                </a:solidFill>
              </a:rPr>
              <a:t>nhớ</a:t>
            </a:r>
            <a:r>
              <a:rPr lang="en-US" sz="3200" b="1" dirty="0">
                <a:solidFill>
                  <a:schemeClr val="tx1"/>
                </a:solidFill>
              </a:rPr>
              <a:t> </a:t>
            </a:r>
            <a:r>
              <a:rPr lang="en-US" sz="3200" b="1" dirty="0" err="1">
                <a:solidFill>
                  <a:schemeClr val="tx1"/>
                </a:solidFill>
              </a:rPr>
              <a:t>ảo</a:t>
            </a:r>
            <a:r>
              <a:rPr lang="en-US" sz="3200" b="1" dirty="0">
                <a:solidFill>
                  <a:schemeClr val="tx1"/>
                </a:solidFill>
              </a:rPr>
              <a:t> </a:t>
            </a:r>
            <a:r>
              <a:rPr lang="en-US" sz="3200" b="1" dirty="0" err="1">
                <a:solidFill>
                  <a:schemeClr val="tx1"/>
                </a:solidFill>
              </a:rPr>
              <a:t>trên</a:t>
            </a:r>
            <a:r>
              <a:rPr lang="en-US" sz="3200" b="1" dirty="0">
                <a:solidFill>
                  <a:schemeClr val="tx1"/>
                </a:solidFill>
              </a:rPr>
              <a:t> </a:t>
            </a:r>
            <a:r>
              <a:rPr lang="en-US" sz="3200" b="1" dirty="0" err="1">
                <a:solidFill>
                  <a:schemeClr val="tx1"/>
                </a:solidFill>
              </a:rPr>
              <a:t>đĩa</a:t>
            </a:r>
            <a:r>
              <a:rPr lang="en-US" sz="3200" b="1" dirty="0">
                <a:solidFill>
                  <a:schemeClr val="tx1"/>
                </a:solidFill>
              </a:rPr>
              <a:t> </a:t>
            </a:r>
            <a:r>
              <a:rPr lang="en-US" sz="3200" b="1" dirty="0" err="1">
                <a:solidFill>
                  <a:schemeClr val="tx1"/>
                </a:solidFill>
              </a:rPr>
              <a:t>từ</a:t>
            </a:r>
            <a:endParaRPr lang="en-US" sz="3200" b="1" dirty="0">
              <a:solidFill>
                <a:schemeClr val="tx1"/>
              </a:solidFill>
            </a:endParaRPr>
          </a:p>
          <a:p>
            <a:pPr algn="just">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phân</a:t>
            </a:r>
            <a:r>
              <a:rPr lang="en-US" sz="3200" dirty="0">
                <a:solidFill>
                  <a:schemeClr val="tx1"/>
                </a:solidFill>
                <a:latin typeface="Times New Roman" panose="02020603050405020304" pitchFamily="18" charset="0"/>
                <a:cs typeface="Times New Roman" panose="02020603050405020304" pitchFamily="18" charset="0"/>
              </a:rPr>
              <a:t> chia </a:t>
            </a:r>
            <a:r>
              <a:rPr lang="en-US" sz="3200" dirty="0" err="1">
                <a:solidFill>
                  <a:schemeClr val="tx1"/>
                </a:solidFill>
                <a:latin typeface="Times New Roman" panose="02020603050405020304" pitchFamily="18" charset="0"/>
                <a:cs typeface="Times New Roman" panose="02020603050405020304" pitchFamily="18" charset="0"/>
              </a:rPr>
              <a:t>thời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gian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sử</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dụng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ảo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đến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ảo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những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riêng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luân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chuyển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đổi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giữa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ảo</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840990" y="639226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9365013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38" y="286605"/>
            <a:ext cx="10058400" cy="1450757"/>
          </a:xfrm>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49508" y="1845734"/>
            <a:ext cx="11182662" cy="4546534"/>
          </a:xfrm>
        </p:spPr>
        <p:txBody>
          <a:bodyPr>
            <a:normAutofit/>
          </a:bodyPr>
          <a:lstStyle/>
          <a:p>
            <a:pPr lvl="0" algn="just">
              <a:lnSpc>
                <a:spcPct val="100000"/>
              </a:lnSpc>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Khi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mỗi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chuyên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gia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tạo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xây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dựng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môdun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ứng</a:t>
            </a:r>
            <a:r>
              <a:rPr lang="en-US" sz="3200" dirty="0">
                <a:solidFill>
                  <a:schemeClr val="tx1"/>
                </a:solidFill>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Nếu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phép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tạo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trở</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quá</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tạp</a:t>
            </a:r>
            <a:r>
              <a:rPr lang="en-US" sz="3200" dirty="0">
                <a:solidFill>
                  <a:schemeClr val="tx1"/>
                </a:solidFill>
                <a:latin typeface="Times New Roman" panose="02020603050405020304" pitchFamily="18" charset="0"/>
                <a:cs typeface="Times New Roman" panose="02020603050405020304" pitchFamily="18" charset="0"/>
              </a:rPr>
              <a:t>. </a:t>
            </a:r>
          </a:p>
          <a:p>
            <a:pPr lvl="0" algn="just">
              <a:lnSpc>
                <a:spcPct val="100000"/>
              </a:lnSpc>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Vì</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cần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tất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nêu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trên</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840990" y="6392268"/>
            <a:ext cx="3314690"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tổ</a:t>
            </a:r>
            <a:r>
              <a:rPr lang="en-US" dirty="0">
                <a:solidFill>
                  <a:schemeClr val="bg1"/>
                </a:solidFill>
              </a:rPr>
              <a:t> </a:t>
            </a:r>
            <a:r>
              <a:rPr lang="en-US" dirty="0" err="1">
                <a:solidFill>
                  <a:schemeClr val="bg1"/>
                </a:solidFill>
              </a:rPr>
              <a:t>chức</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
        <p:nvSpPr>
          <p:cNvPr id="5" name="Explosion 1 4"/>
          <p:cNvSpPr/>
          <p:nvPr/>
        </p:nvSpPr>
        <p:spPr>
          <a:xfrm>
            <a:off x="10063399" y="286605"/>
            <a:ext cx="2128603" cy="1753849"/>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t>Chú</a:t>
            </a:r>
            <a:r>
              <a:rPr lang="en-US" sz="3200" b="1" dirty="0"/>
              <a:t> ý</a:t>
            </a:r>
          </a:p>
        </p:txBody>
      </p:sp>
    </p:spTree>
    <p:extLst>
      <p:ext uri="{BB962C8B-B14F-4D97-AF65-F5344CB8AC3E}">
        <p14:creationId xmlns:p14="http://schemas.microsoft.com/office/powerpoint/2010/main" val="28098408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cập</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dirty="0">
              <a:solidFill>
                <a:schemeClr val="tx1"/>
              </a:solidFill>
            </a:endParaRP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Truy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tuần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tự</a:t>
            </a:r>
            <a:endParaRPr lang="en-US" sz="36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Truy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cơ</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sở</a:t>
            </a:r>
            <a:endParaRPr lang="en-US" sz="3600" b="1"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Tổ</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chức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truy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phổ</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biến</a:t>
            </a:r>
            <a:endParaRPr lang="en-US" sz="3600" b="1"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200" b="1" dirty="0">
              <a:solidFill>
                <a:schemeClr val="tx1"/>
              </a:solidFill>
            </a:endParaRPr>
          </a:p>
        </p:txBody>
      </p:sp>
    </p:spTree>
    <p:extLst>
      <p:ext uri="{BB962C8B-B14F-4D97-AF65-F5344CB8AC3E}">
        <p14:creationId xmlns:p14="http://schemas.microsoft.com/office/powerpoint/2010/main" val="2861137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84617" y="1845735"/>
            <a:ext cx="11362544" cy="4674987"/>
          </a:xfrm>
        </p:spPr>
        <p:txBody>
          <a:bodyPr>
            <a:normAutofit fontScale="47500" lnSpcReduction="20000"/>
          </a:bodyPr>
          <a:lstStyle/>
          <a:p>
            <a:pPr marL="0" indent="0" algn="just">
              <a:buNone/>
            </a:pPr>
            <a:r>
              <a:rPr lang="en-US" sz="6700" dirty="0" err="1">
                <a:solidFill>
                  <a:schemeClr val="tx1"/>
                </a:solidFill>
                <a:latin typeface="Times New Roman" panose="02020603050405020304" pitchFamily="18" charset="0"/>
                <a:cs typeface="Times New Roman" panose="02020603050405020304" pitchFamily="18" charset="0"/>
              </a:rPr>
              <a:t>Truy</a:t>
            </a:r>
            <a:r>
              <a:rPr lang="en-US" sz="6700" dirty="0">
                <a:solidFill>
                  <a:schemeClr val="tx1"/>
                </a:solidFill>
                <a:latin typeface="Times New Roman" panose="02020603050405020304" pitchFamily="18" charset="0"/>
                <a:cs typeface="Times New Roman" panose="02020603050405020304" pitchFamily="18" charset="0"/>
              </a:rPr>
              <a:t> </a:t>
            </a:r>
            <a:r>
              <a:rPr lang="en-US" sz="6700" dirty="0" err="1">
                <a:solidFill>
                  <a:schemeClr val="tx1"/>
                </a:solidFill>
                <a:latin typeface="Times New Roman" panose="02020603050405020304" pitchFamily="18" charset="0"/>
                <a:cs typeface="Times New Roman" panose="02020603050405020304" pitchFamily="18" charset="0"/>
              </a:rPr>
              <a:t>cập</a:t>
            </a:r>
            <a:r>
              <a:rPr lang="en-US" sz="6700" dirty="0">
                <a:solidFill>
                  <a:schemeClr val="tx1"/>
                </a:solidFill>
                <a:latin typeface="Times New Roman" panose="02020603050405020304" pitchFamily="18" charset="0"/>
                <a:cs typeface="Times New Roman" panose="02020603050405020304" pitchFamily="18" charset="0"/>
              </a:rPr>
              <a:t> </a:t>
            </a:r>
            <a:r>
              <a:rPr lang="en-US" sz="6700" dirty="0" err="1">
                <a:solidFill>
                  <a:schemeClr val="tx1"/>
                </a:solidFill>
                <a:latin typeface="Times New Roman" panose="02020603050405020304" pitchFamily="18" charset="0"/>
                <a:cs typeface="Times New Roman" panose="02020603050405020304" pitchFamily="18" charset="0"/>
              </a:rPr>
              <a:t>tuần</a:t>
            </a:r>
            <a:r>
              <a:rPr lang="en-US" sz="6700" dirty="0">
                <a:solidFill>
                  <a:schemeClr val="tx1"/>
                </a:solidFill>
                <a:latin typeface="Times New Roman" panose="02020603050405020304" pitchFamily="18" charset="0"/>
                <a:cs typeface="Times New Roman" panose="02020603050405020304" pitchFamily="18" charset="0"/>
              </a:rPr>
              <a:t> </a:t>
            </a:r>
            <a:r>
              <a:rPr lang="en-US" sz="6700" dirty="0" err="1">
                <a:solidFill>
                  <a:schemeClr val="tx1"/>
                </a:solidFill>
                <a:latin typeface="Times New Roman" panose="02020603050405020304" pitchFamily="18" charset="0"/>
                <a:cs typeface="Times New Roman" panose="02020603050405020304" pitchFamily="18" charset="0"/>
              </a:rPr>
              <a:t>tự</a:t>
            </a:r>
            <a:endParaRPr lang="en-US" sz="6700"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5900" dirty="0" err="1">
                <a:solidFill>
                  <a:schemeClr val="tx1"/>
                </a:solidFill>
                <a:latin typeface="Times New Roman" panose="02020603050405020304" pitchFamily="18" charset="0"/>
                <a:cs typeface="Times New Roman" panose="02020603050405020304" pitchFamily="18" charset="0"/>
              </a:rPr>
              <a:t>Lần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lượt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các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theo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đúng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trình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tự</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trong</a:t>
            </a:r>
            <a:r>
              <a:rPr lang="en-US" sz="5900" dirty="0">
                <a:solidFill>
                  <a:schemeClr val="tx1"/>
                </a:solidFill>
                <a:latin typeface="Times New Roman" panose="02020603050405020304" pitchFamily="18" charset="0"/>
                <a:cs typeface="Times New Roman" panose="02020603050405020304" pitchFamily="18" charset="0"/>
              </a:rPr>
              <a:t> file (</a:t>
            </a:r>
            <a:r>
              <a:rPr lang="en-US" sz="5900" dirty="0" err="1">
                <a:solidFill>
                  <a:schemeClr val="tx1"/>
                </a:solidFill>
                <a:latin typeface="Times New Roman" panose="02020603050405020304" pitchFamily="18" charset="0"/>
                <a:cs typeface="Times New Roman" panose="02020603050405020304" pitchFamily="18" charset="0"/>
              </a:rPr>
              <a:t>từ</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đầu</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tiên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đến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cuối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cùng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xem</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xét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và</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 Theo </a:t>
            </a:r>
            <a:r>
              <a:rPr lang="en-US" sz="5900" dirty="0" err="1">
                <a:solidFill>
                  <a:schemeClr val="tx1"/>
                </a:solidFill>
                <a:latin typeface="Times New Roman" panose="02020603050405020304" pitchFamily="18" charset="0"/>
                <a:cs typeface="Times New Roman" panose="02020603050405020304" pitchFamily="18" charset="0"/>
              </a:rPr>
              <a:t>cách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thức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truy</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nhập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tuần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tự</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thì</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hoàn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toàn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biết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trước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lôgic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tiếp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theo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xem</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xét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là</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nào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Vì</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vậy</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hệ</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điều</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hành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biết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vị</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trên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vật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dẫn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ngoài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của</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cần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tiếp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theo.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Khi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đã</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biết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vị</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để</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có</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sẵn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tiếp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theo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chương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trình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cách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tốt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nhất</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là</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đọc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trước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cần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vào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bộ</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nhớ</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trong</a:t>
            </a:r>
            <a:r>
              <a:rPr lang="en-US" sz="5900" dirty="0">
                <a:solidFill>
                  <a:schemeClr val="tx1"/>
                </a:solidFill>
                <a:latin typeface="Times New Roman" panose="02020603050405020304" pitchFamily="18" charset="0"/>
                <a:cs typeface="Times New Roman" panose="02020603050405020304" pitchFamily="18" charset="0"/>
              </a:rPr>
              <a:t>.</a:t>
            </a:r>
            <a:endParaRPr lang="en-US" sz="5900" b="1"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5900" dirty="0" err="1">
                <a:solidFill>
                  <a:schemeClr val="tx1"/>
                </a:solidFill>
                <a:latin typeface="Times New Roman" panose="02020603050405020304" pitchFamily="18" charset="0"/>
                <a:cs typeface="Times New Roman" panose="02020603050405020304" pitchFamily="18" charset="0"/>
              </a:rPr>
              <a:t>Cách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thức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truy</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nhập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tuần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tự</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mức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độ</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tự</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động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hóa</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cao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tuy</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nhiên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chỉ</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áp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dụng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với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các</a:t>
            </a:r>
            <a:r>
              <a:rPr lang="en-US" sz="5900" dirty="0">
                <a:solidFill>
                  <a:schemeClr val="tx1"/>
                </a:solidFill>
                <a:latin typeface="Times New Roman" panose="02020603050405020304" pitchFamily="18" charset="0"/>
                <a:cs typeface="Times New Roman" panose="02020603050405020304" pitchFamily="18" charset="0"/>
              </a:rPr>
              <a:t> file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tổ</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chức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kế</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tiếp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hoặc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chỉ</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số</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kế</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tiếp</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Để</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đảm</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được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tính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tự</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động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hóa</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cao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như</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thế</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chương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trình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hệ</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thống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phải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đảm</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thực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hiện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mọi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công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việc</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chuẩn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bị</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liên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quan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đến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bản</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ghi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cho</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chương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trình</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người</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dùng</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xử</a:t>
            </a:r>
            <a:r>
              <a:rPr lang="en-US" sz="5900" dirty="0">
                <a:solidFill>
                  <a:schemeClr val="tx1"/>
                </a:solidFill>
                <a:latin typeface="Times New Roman" panose="02020603050405020304" pitchFamily="18" charset="0"/>
                <a:cs typeface="Times New Roman" panose="02020603050405020304" pitchFamily="18" charset="0"/>
              </a:rPr>
              <a:t> </a:t>
            </a:r>
            <a:r>
              <a:rPr lang="en-US" sz="5900" dirty="0" err="1">
                <a:solidFill>
                  <a:schemeClr val="tx1"/>
                </a:solidFill>
                <a:latin typeface="Times New Roman" panose="02020603050405020304" pitchFamily="18" charset="0"/>
                <a:cs typeface="Times New Roman" panose="02020603050405020304" pitchFamily="18" charset="0"/>
              </a:rPr>
              <a:t>lý</a:t>
            </a:r>
            <a:r>
              <a:rPr lang="en-US" sz="5900" dirty="0">
                <a:solidFill>
                  <a:schemeClr val="tx1"/>
                </a:solidFill>
                <a:latin typeface="Times New Roman" panose="02020603050405020304" pitchFamily="18" charset="0"/>
                <a:cs typeface="Times New Roman" panose="02020603050405020304" pitchFamily="18" charset="0"/>
              </a:rPr>
              <a:t>.</a:t>
            </a:r>
            <a:endParaRPr lang="en-US" sz="59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77496" y="6377278"/>
            <a:ext cx="3372718"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truy</a:t>
            </a:r>
            <a:r>
              <a:rPr lang="en-US" dirty="0">
                <a:solidFill>
                  <a:schemeClr val="bg1"/>
                </a:solidFill>
              </a:rPr>
              <a:t> </a:t>
            </a:r>
            <a:r>
              <a:rPr lang="en-US" dirty="0" err="1">
                <a:solidFill>
                  <a:schemeClr val="bg1"/>
                </a:solidFill>
              </a:rPr>
              <a:t>cập</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6158697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535087" cy="4023360"/>
          </a:xfrm>
        </p:spPr>
        <p:txBody>
          <a:bodyPr>
            <a:normAutofit fontScale="85000" lnSpcReduction="20000"/>
          </a:bodyPr>
          <a:lstStyle/>
          <a:p>
            <a:pPr marL="0" indent="0" algn="just">
              <a:buNone/>
            </a:pPr>
            <a:r>
              <a:rPr lang="en-US" sz="3600" dirty="0" err="1">
                <a:solidFill>
                  <a:schemeClr val="tx1"/>
                </a:solidFill>
                <a:latin typeface="Times New Roman" panose="02020603050405020304" pitchFamily="18" charset="0"/>
                <a:cs typeface="Times New Roman" panose="02020603050405020304" pitchFamily="18" charset="0"/>
              </a:rPr>
              <a:t>Truy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cơ</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sở</a:t>
            </a:r>
            <a:endParaRPr lang="en-US" sz="3600"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3800" dirty="0">
                <a:solidFill>
                  <a:schemeClr val="tx1"/>
                </a:solidFill>
                <a:latin typeface="Times New Roman" panose="02020603050405020304" pitchFamily="18" charset="0"/>
                <a:cs typeface="Times New Roman" panose="02020603050405020304" pitchFamily="18" charset="0"/>
              </a:rPr>
              <a:t>Theo </a:t>
            </a:r>
            <a:r>
              <a:rPr lang="en-US" sz="3800" dirty="0" err="1">
                <a:solidFill>
                  <a:schemeClr val="tx1"/>
                </a:solidFill>
                <a:latin typeface="Times New Roman" panose="02020603050405020304" pitchFamily="18" charset="0"/>
                <a:cs typeface="Times New Roman" panose="02020603050405020304" pitchFamily="18" charset="0"/>
              </a:rPr>
              <a:t>cách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truy</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nhập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cơ</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sở</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hệ</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thống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hoàn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toàn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không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có</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trước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thông</a:t>
            </a:r>
            <a:r>
              <a:rPr lang="en-US" sz="3800" dirty="0">
                <a:solidFill>
                  <a:schemeClr val="tx1"/>
                </a:solidFill>
                <a:latin typeface="Times New Roman" panose="02020603050405020304" pitchFamily="18" charset="0"/>
                <a:cs typeface="Times New Roman" panose="02020603050405020304" pitchFamily="18" charset="0"/>
              </a:rPr>
              <a:t> tin </a:t>
            </a:r>
            <a:r>
              <a:rPr lang="en-US" sz="3800" dirty="0" err="1">
                <a:solidFill>
                  <a:schemeClr val="tx1"/>
                </a:solidFill>
                <a:latin typeface="Times New Roman" panose="02020603050405020304" pitchFamily="18" charset="0"/>
                <a:cs typeface="Times New Roman" panose="02020603050405020304" pitchFamily="18" charset="0"/>
              </a:rPr>
              <a:t>về</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bản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ghi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nào</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là</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bản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ghi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tiếp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theo</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để</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xử</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lý</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nên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tự</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hóa</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thấp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Người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lập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trình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tự</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mình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phải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xác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định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bản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ghi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cần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xử</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lý</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để</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tìm</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được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nó</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mọi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vấn</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đề</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về</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đồng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bộ</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hóa</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phải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được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đặt</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ra.</a:t>
            </a:r>
            <a:endParaRPr lang="en-US" sz="3800" b="1"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sz="3800" dirty="0" err="1">
                <a:solidFill>
                  <a:schemeClr val="tx1"/>
                </a:solidFill>
                <a:latin typeface="Times New Roman" panose="02020603050405020304" pitchFamily="18" charset="0"/>
                <a:cs typeface="Times New Roman" panose="02020603050405020304" pitchFamily="18" charset="0"/>
              </a:rPr>
              <a:t>Tuy</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tự</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hóa</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thấp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nhưng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bù</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lại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cách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thức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truy</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nhập</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cơ</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sở</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cho</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chương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trình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người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sử</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dụng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làm</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việc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với</a:t>
            </a:r>
            <a:r>
              <a:rPr lang="en-US" sz="3800" dirty="0">
                <a:solidFill>
                  <a:schemeClr val="tx1"/>
                </a:solidFill>
                <a:latin typeface="Times New Roman" panose="02020603050405020304" pitchFamily="18" charset="0"/>
                <a:cs typeface="Times New Roman" panose="02020603050405020304" pitchFamily="18" charset="0"/>
              </a:rPr>
              <a:t> file </a:t>
            </a:r>
            <a:r>
              <a:rPr lang="en-US" sz="3800" dirty="0" err="1">
                <a:solidFill>
                  <a:schemeClr val="tx1"/>
                </a:solidFill>
                <a:latin typeface="Times New Roman" panose="02020603050405020304" pitchFamily="18" charset="0"/>
                <a:cs typeface="Times New Roman" panose="02020603050405020304" pitchFamily="18" charset="0"/>
              </a:rPr>
              <a:t>dữ</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liệu</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hết</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sức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mềm</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dẻo</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và</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linh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hoạt</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đạt</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được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mức</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chủ</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động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cao</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của</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chương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trình</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người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dùng</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đối</a:t>
            </a:r>
            <a:r>
              <a:rPr lang="en-US" sz="3800" dirty="0">
                <a:solidFill>
                  <a:schemeClr val="tx1"/>
                </a:solidFill>
                <a:latin typeface="Times New Roman" panose="02020603050405020304" pitchFamily="18" charset="0"/>
                <a:cs typeface="Times New Roman" panose="02020603050405020304" pitchFamily="18" charset="0"/>
              </a:rPr>
              <a:t> </a:t>
            </a:r>
            <a:r>
              <a:rPr lang="en-US" sz="3800" dirty="0" err="1">
                <a:solidFill>
                  <a:schemeClr val="tx1"/>
                </a:solidFill>
                <a:latin typeface="Times New Roman" panose="02020603050405020304" pitchFamily="18" charset="0"/>
                <a:cs typeface="Times New Roman" panose="02020603050405020304" pitchFamily="18" charset="0"/>
              </a:rPr>
              <a:t>với</a:t>
            </a:r>
            <a:r>
              <a:rPr lang="en-US" sz="3800" dirty="0">
                <a:solidFill>
                  <a:schemeClr val="tx1"/>
                </a:solidFill>
                <a:latin typeface="Times New Roman" panose="02020603050405020304" pitchFamily="18" charset="0"/>
                <a:cs typeface="Times New Roman" panose="02020603050405020304" pitchFamily="18" charset="0"/>
              </a:rPr>
              <a:t> file.</a:t>
            </a:r>
            <a:endParaRPr lang="en-US" sz="3800" b="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sz="3200" b="1" dirty="0">
              <a:solidFill>
                <a:schemeClr val="tx1"/>
              </a:solidFill>
            </a:endParaRPr>
          </a:p>
        </p:txBody>
      </p:sp>
      <p:sp>
        <p:nvSpPr>
          <p:cNvPr id="4" name="Rectangle 3"/>
          <p:cNvSpPr/>
          <p:nvPr/>
        </p:nvSpPr>
        <p:spPr>
          <a:xfrm>
            <a:off x="7677496" y="6377278"/>
            <a:ext cx="3372718"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truy</a:t>
            </a:r>
            <a:r>
              <a:rPr lang="en-US" dirty="0">
                <a:solidFill>
                  <a:schemeClr val="bg1"/>
                </a:solidFill>
              </a:rPr>
              <a:t> </a:t>
            </a:r>
            <a:r>
              <a:rPr lang="en-US" dirty="0" err="1">
                <a:solidFill>
                  <a:schemeClr val="bg1"/>
                </a:solidFill>
              </a:rPr>
              <a:t>cập</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25057788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0303" y="1875715"/>
            <a:ext cx="11652354" cy="4023360"/>
          </a:xfrm>
        </p:spPr>
        <p:txBody>
          <a:bodyPr>
            <a:noAutofit/>
          </a:bodyPr>
          <a:lstStyle/>
          <a:p>
            <a:pPr marL="0" indent="0">
              <a:lnSpc>
                <a:spcPct val="100000"/>
              </a:lnSpc>
              <a:spcBef>
                <a:spcPts val="0"/>
              </a:spcBef>
              <a:spcAft>
                <a:spcPts val="0"/>
              </a:spcAft>
              <a:buNone/>
            </a:pPr>
            <a:r>
              <a:rPr lang="en-US" sz="2800" b="1" dirty="0" err="1">
                <a:solidFill>
                  <a:schemeClr val="tx1"/>
                </a:solidFill>
                <a:latin typeface="Times New Roman" panose="02020603050405020304" pitchFamily="18" charset="0"/>
                <a:cs typeface="Times New Roman" panose="02020603050405020304" pitchFamily="18" charset="0"/>
              </a:rPr>
              <a:t>Tổ</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chức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và</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truy</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nhập</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dữ</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liệu</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phổ</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biến</a:t>
            </a:r>
            <a:endParaRPr lang="en-US" sz="2800" b="1"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điều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cần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Giải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điều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phù</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hợp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tiễn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vì</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hoạt</a:t>
            </a:r>
            <a:r>
              <a:rPr lang="en-US" sz="28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Vì</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thích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hợp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chia </a:t>
            </a:r>
            <a:r>
              <a:rPr lang="en-US" sz="2800" dirty="0" err="1">
                <a:solidFill>
                  <a:schemeClr val="tx1"/>
                </a:solidFill>
                <a:latin typeface="Times New Roman" panose="02020603050405020304" pitchFamily="18" charset="0"/>
                <a:cs typeface="Times New Roman" panose="02020603050405020304" pitchFamily="18" charset="0"/>
              </a:rPr>
              <a:t>ra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mỗi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này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riêng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nó</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0" indent="0">
              <a:buNone/>
            </a:pP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77496" y="6377278"/>
            <a:ext cx="3372718"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truy</a:t>
            </a:r>
            <a:r>
              <a:rPr lang="en-US" dirty="0">
                <a:solidFill>
                  <a:schemeClr val="bg1"/>
                </a:solidFill>
              </a:rPr>
              <a:t> </a:t>
            </a:r>
            <a:r>
              <a:rPr lang="en-US" dirty="0" err="1">
                <a:solidFill>
                  <a:schemeClr val="bg1"/>
                </a:solidFill>
              </a:rPr>
              <a:t>cập</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5273061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49706" y="1770784"/>
            <a:ext cx="11652354" cy="4023360"/>
          </a:xfrm>
        </p:spPr>
        <p:txBody>
          <a:bodyPr>
            <a:noAutofit/>
          </a:bodyPr>
          <a:lstStyle/>
          <a:p>
            <a:pPr marL="0" indent="0">
              <a:lnSpc>
                <a:spcPct val="100000"/>
              </a:lnSpc>
              <a:spcBef>
                <a:spcPts val="0"/>
              </a:spcBef>
              <a:spcAft>
                <a:spcPts val="0"/>
              </a:spcAft>
              <a:buNone/>
            </a:pPr>
            <a:r>
              <a:rPr lang="en-US" sz="2800" b="1" dirty="0" err="1">
                <a:solidFill>
                  <a:schemeClr val="tx1"/>
                </a:solidFill>
                <a:latin typeface="Times New Roman" panose="02020603050405020304" pitchFamily="18" charset="0"/>
                <a:cs typeface="Times New Roman" panose="02020603050405020304" pitchFamily="18" charset="0"/>
              </a:rPr>
              <a:t>Tổ</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chức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và</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truy</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nhập</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dữ</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liệu</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phổ</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biến</a:t>
            </a:r>
            <a:endParaRPr lang="en-US" sz="2800" b="1" dirty="0">
              <a:solidFill>
                <a:schemeClr val="tx1"/>
              </a:solidFill>
              <a:latin typeface="Times New Roman" panose="02020603050405020304" pitchFamily="18" charset="0"/>
              <a:cs typeface="Times New Roman" panose="02020603050405020304" pitchFamily="18" charset="0"/>
            </a:endParaRP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tuần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QSAM</a:t>
            </a:r>
            <a:r>
              <a:rPr lang="en-US" sz="2800" dirty="0">
                <a:solidFill>
                  <a:schemeClr val="tx1"/>
                </a:solidFill>
                <a:latin typeface="Times New Roman" panose="02020603050405020304" pitchFamily="18" charset="0"/>
                <a:cs typeface="Times New Roman" panose="02020603050405020304" pitchFamily="18" charset="0"/>
              </a:rPr>
              <a:t>: Queue Sequel Access Method)</a:t>
            </a: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BSAM</a:t>
            </a:r>
            <a:r>
              <a:rPr lang="en-US" sz="2800" dirty="0">
                <a:solidFill>
                  <a:schemeClr val="tx1"/>
                </a:solidFill>
                <a:latin typeface="Times New Roman" panose="02020603050405020304" pitchFamily="18" charset="0"/>
                <a:cs typeface="Times New Roman" panose="02020603050405020304" pitchFamily="18" charset="0"/>
              </a:rPr>
              <a:t>)</a:t>
            </a: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tuần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QISAM:Queue</a:t>
            </a:r>
            <a:r>
              <a:rPr lang="en-US" sz="2800" dirty="0">
                <a:solidFill>
                  <a:schemeClr val="tx1"/>
                </a:solidFill>
                <a:latin typeface="Times New Roman" panose="02020603050405020304" pitchFamily="18" charset="0"/>
                <a:cs typeface="Times New Roman" panose="02020603050405020304" pitchFamily="18" charset="0"/>
              </a:rPr>
              <a:t> Index Sequel Access Method)</a:t>
            </a: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BISAM</a:t>
            </a:r>
            <a:r>
              <a:rPr lang="en-US" sz="2800" dirty="0">
                <a:solidFill>
                  <a:schemeClr val="tx1"/>
                </a:solidFill>
                <a:latin typeface="Times New Roman" panose="02020603050405020304" pitchFamily="18" charset="0"/>
                <a:cs typeface="Times New Roman" panose="02020603050405020304" pitchFamily="18" charset="0"/>
              </a:rPr>
              <a:t>)</a:t>
            </a: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tiếp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BDAM</a:t>
            </a:r>
            <a:r>
              <a:rPr lang="en-US" sz="2800" dirty="0">
                <a:solidFill>
                  <a:schemeClr val="tx1"/>
                </a:solidFill>
                <a:latin typeface="Times New Roman" panose="02020603050405020304" pitchFamily="18" charset="0"/>
                <a:cs typeface="Times New Roman" panose="02020603050405020304" pitchFamily="18" charset="0"/>
              </a:rPr>
              <a:t>: Basic Direct Access Method);</a:t>
            </a:r>
          </a:p>
          <a:p>
            <a:pPr marL="514350" indent="-514350">
              <a:lnSpc>
                <a:spcPct val="100000"/>
              </a:lnSpc>
              <a:spcBef>
                <a:spcPts val="0"/>
              </a:spcBef>
              <a:spcAft>
                <a:spcPts val="0"/>
              </a:spcAft>
              <a:buFont typeface="+mj-lt"/>
              <a:buAutoNum type="arabicPeriod"/>
            </a:pP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BPAM</a:t>
            </a:r>
            <a:r>
              <a:rPr lang="en-US" sz="2800" dirty="0">
                <a:solidFill>
                  <a:schemeClr val="tx1"/>
                </a:solidFill>
                <a:latin typeface="Times New Roman" panose="02020603050405020304" pitchFamily="18" charset="0"/>
                <a:cs typeface="Times New Roman" panose="02020603050405020304" pitchFamily="18" charset="0"/>
              </a:rPr>
              <a:t>: Basic Partition Access Method).</a:t>
            </a:r>
          </a:p>
          <a:p>
            <a:pPr marL="0" indent="0">
              <a:buNone/>
            </a:pP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77496" y="6377278"/>
            <a:ext cx="3372718" cy="369332"/>
          </a:xfrm>
          <a:prstGeom prst="rect">
            <a:avLst/>
          </a:prstGeom>
        </p:spPr>
        <p:txBody>
          <a:bodyPr wrap="none">
            <a:spAutoFit/>
          </a:bodyPr>
          <a:lstStyle/>
          <a:p>
            <a:r>
              <a:rPr lang="en-US" dirty="0" err="1">
                <a:solidFill>
                  <a:schemeClr val="bg1"/>
                </a:solidFill>
              </a:rPr>
              <a:t>Các</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pháp</a:t>
            </a:r>
            <a:r>
              <a:rPr lang="en-US" dirty="0">
                <a:solidFill>
                  <a:schemeClr val="bg1"/>
                </a:solidFill>
              </a:rPr>
              <a:t> </a:t>
            </a:r>
            <a:r>
              <a:rPr lang="en-US" dirty="0" err="1">
                <a:solidFill>
                  <a:schemeClr val="bg1"/>
                </a:solidFill>
              </a:rPr>
              <a:t>truy</a:t>
            </a:r>
            <a:r>
              <a:rPr lang="en-US" dirty="0">
                <a:solidFill>
                  <a:schemeClr val="bg1"/>
                </a:solidFill>
              </a:rPr>
              <a:t> </a:t>
            </a:r>
            <a:r>
              <a:rPr lang="en-US" dirty="0" err="1">
                <a:solidFill>
                  <a:schemeClr val="bg1"/>
                </a:solidFill>
              </a:rPr>
              <a:t>cập</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8915667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pPr marL="0" indent="0">
              <a:buNone/>
            </a:pPr>
            <a:r>
              <a:rPr lang="en-US" sz="3200" dirty="0" err="1">
                <a:solidFill>
                  <a:schemeClr val="tx1"/>
                </a:solidFill>
              </a:rPr>
              <a:t>Chức</a:t>
            </a:r>
            <a:r>
              <a:rPr lang="en-US" sz="3200" dirty="0">
                <a:solidFill>
                  <a:schemeClr val="tx1"/>
                </a:solidFill>
              </a:rPr>
              <a:t> </a:t>
            </a:r>
            <a:r>
              <a:rPr lang="en-US" sz="3200" dirty="0" err="1">
                <a:solidFill>
                  <a:schemeClr val="tx1"/>
                </a:solidFill>
              </a:rPr>
              <a:t>năng</a:t>
            </a:r>
            <a:r>
              <a:rPr lang="en-US" sz="3200" dirty="0">
                <a:solidFill>
                  <a:schemeClr val="tx1"/>
                </a:solidFill>
              </a:rPr>
              <a:t> </a:t>
            </a:r>
            <a:r>
              <a:rPr lang="en-US" sz="3200" dirty="0" err="1">
                <a:solidFill>
                  <a:schemeClr val="tx1"/>
                </a:solidFill>
              </a:rPr>
              <a:t>của</a:t>
            </a:r>
            <a:r>
              <a:rPr lang="en-US" sz="3200" dirty="0">
                <a:solidFill>
                  <a:schemeClr val="tx1"/>
                </a:solidFill>
              </a:rPr>
              <a:t> </a:t>
            </a:r>
            <a:r>
              <a:rPr lang="en-US" sz="3200" dirty="0" err="1">
                <a:solidFill>
                  <a:schemeClr val="tx1"/>
                </a:solidFill>
              </a:rPr>
              <a:t>hệ</a:t>
            </a:r>
            <a:r>
              <a:rPr lang="en-US" sz="3200" dirty="0">
                <a:solidFill>
                  <a:schemeClr val="tx1"/>
                </a:solidFill>
              </a:rPr>
              <a:t> </a:t>
            </a:r>
            <a:r>
              <a:rPr lang="en-US" sz="3200" dirty="0" err="1">
                <a:solidFill>
                  <a:schemeClr val="tx1"/>
                </a:solidFill>
              </a:rPr>
              <a:t>thống</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dirty="0">
              <a:solidFill>
                <a:schemeClr val="tx1"/>
              </a:solidFill>
            </a:endParaRPr>
          </a:p>
          <a:p>
            <a:pPr marL="514350" indent="-514350">
              <a:buFont typeface="+mj-lt"/>
              <a:buAutoNum type="arabicPeriod"/>
            </a:pPr>
            <a:r>
              <a:rPr lang="en-US" sz="3300" dirty="0" err="1">
                <a:solidFill>
                  <a:schemeClr val="tx1"/>
                </a:solidFill>
                <a:latin typeface="Times New Roman" panose="02020603050405020304" pitchFamily="18" charset="0"/>
                <a:cs typeface="Times New Roman" panose="02020603050405020304" pitchFamily="18" charset="0"/>
              </a:rPr>
              <a:t>Bảo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quản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trên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vật</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dẫn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ngoài</a:t>
            </a:r>
            <a:endParaRPr lang="en-US" sz="3300" b="1" dirty="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3300" dirty="0" err="1">
                <a:solidFill>
                  <a:schemeClr val="tx1"/>
                </a:solidFill>
                <a:latin typeface="Times New Roman" panose="02020603050405020304" pitchFamily="18" charset="0"/>
                <a:cs typeface="Times New Roman" panose="02020603050405020304" pitchFamily="18" charset="0"/>
              </a:rPr>
              <a:t>Đảm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bảo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thức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tổ</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chức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khác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nhau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đối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định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vị</a:t>
            </a:r>
            <a:r>
              <a:rPr lang="en-US" sz="3300" dirty="0">
                <a:solidFill>
                  <a:schemeClr val="tx1"/>
                </a:solidFill>
                <a:latin typeface="Times New Roman" panose="02020603050405020304" pitchFamily="18" charset="0"/>
                <a:cs typeface="Times New Roman" panose="02020603050405020304" pitchFamily="18" charset="0"/>
              </a:rPr>
              <a:t> </a:t>
            </a:r>
            <a:endParaRPr lang="en-US" sz="3300" b="1" dirty="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3300" dirty="0" err="1">
                <a:solidFill>
                  <a:schemeClr val="tx1"/>
                </a:solidFill>
                <a:latin typeface="Times New Roman" panose="02020603050405020304" pitchFamily="18" charset="0"/>
                <a:cs typeface="Times New Roman" panose="02020603050405020304" pitchFamily="18" charset="0"/>
              </a:rPr>
              <a:t>Thực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hiện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phương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pháp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truy</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nhập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khác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nhau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phụ</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thuộc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vào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phương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pháp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tổ</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chức</a:t>
            </a:r>
            <a:r>
              <a:rPr lang="en-US" sz="3300" dirty="0">
                <a:solidFill>
                  <a:schemeClr val="tx1"/>
                </a:solidFill>
                <a:latin typeface="Times New Roman" panose="02020603050405020304" pitchFamily="18" charset="0"/>
                <a:cs typeface="Times New Roman" panose="02020603050405020304" pitchFamily="18" charset="0"/>
              </a:rPr>
              <a:t> </a:t>
            </a:r>
            <a:endParaRPr lang="en-US" sz="3300" b="1" dirty="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3300" dirty="0" err="1">
                <a:solidFill>
                  <a:schemeClr val="tx1"/>
                </a:solidFill>
                <a:latin typeface="Times New Roman" panose="02020603050405020304" pitchFamily="18" charset="0"/>
                <a:cs typeface="Times New Roman" panose="02020603050405020304" pitchFamily="18" charset="0"/>
              </a:rPr>
              <a:t>Danh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mục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thực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hiện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việc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tìm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kiếm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tự</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động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hóa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đã</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được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danh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mục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theo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tên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ký</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hiệu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mà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không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cần</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theo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địa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chỉ</a:t>
            </a:r>
            <a:endParaRPr lang="en-US" sz="3300" b="1" dirty="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3300" dirty="0">
                <a:solidFill>
                  <a:schemeClr val="tx1"/>
                </a:solidFill>
                <a:latin typeface="Times New Roman" panose="02020603050405020304" pitchFamily="18" charset="0"/>
                <a:cs typeface="Times New Roman" panose="02020603050405020304" pitchFamily="18" charset="0"/>
              </a:rPr>
              <a:t>Cho </a:t>
            </a:r>
            <a:r>
              <a:rPr lang="en-US" sz="3300" dirty="0" err="1">
                <a:solidFill>
                  <a:schemeClr val="tx1"/>
                </a:solidFill>
                <a:latin typeface="Times New Roman" panose="02020603050405020304" pitchFamily="18" charset="0"/>
                <a:cs typeface="Times New Roman" panose="02020603050405020304" pitchFamily="18" charset="0"/>
              </a:rPr>
              <a:t>phép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sự</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độc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lập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cao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nhất</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của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trình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đối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của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trình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đó</a:t>
            </a:r>
            <a:endParaRPr lang="en-US" sz="33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83741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buNone/>
            </a:pPr>
            <a:r>
              <a:rPr lang="en-US" sz="2800" dirty="0" err="1">
                <a:solidFill>
                  <a:schemeClr val="tx1"/>
                </a:solidFill>
                <a:latin typeface="Times New Roman" panose="02020603050405020304" pitchFamily="18" charset="0"/>
                <a:cs typeface="Times New Roman" panose="02020603050405020304" pitchFamily="18" charset="0"/>
              </a:rPr>
              <a:t>Bảo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này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dễ</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dàng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chúng</a:t>
            </a:r>
            <a:r>
              <a:rPr lang="en-US" sz="28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theo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những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chặt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điều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khiển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nhau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chồng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chéo</a:t>
            </a:r>
            <a:r>
              <a:rPr lang="en-US" sz="28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Như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phải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theo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những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điều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Tồn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nhớ</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bảng</a:t>
            </a:r>
            <a:r>
              <a:rPr lang="en-US" sz="2800" dirty="0">
                <a:solidFill>
                  <a:schemeClr val="tx1"/>
                </a:solidFill>
                <a:latin typeface="Times New Roman" panose="02020603050405020304" pitchFamily="18" charset="0"/>
                <a:cs typeface="Times New Roman" panose="02020603050405020304" pitchFamily="18" charset="0"/>
              </a:rPr>
              <a:t> FAT,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Bitmap,…).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9173687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buNone/>
            </a:pPr>
            <a:r>
              <a:rPr lang="en-US" sz="2800" dirty="0" err="1">
                <a:solidFill>
                  <a:schemeClr val="tx1"/>
                </a:solidFill>
                <a:latin typeface="Times New Roman" panose="02020603050405020304" pitchFamily="18" charset="0"/>
                <a:cs typeface="Times New Roman" panose="02020603050405020304" pitchFamily="18" charset="0"/>
              </a:rPr>
              <a:t>Bảo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nội</a:t>
            </a:r>
            <a:r>
              <a:rPr lang="en-US" sz="2800" dirty="0">
                <a:solidFill>
                  <a:schemeClr val="tx1"/>
                </a:solidFill>
                <a:latin typeface="Times New Roman" panose="02020603050405020304" pitchFamily="18" charset="0"/>
                <a:cs typeface="Times New Roman" panose="02020603050405020304" pitchFamily="18" charset="0"/>
              </a:rPr>
              <a:t> dung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mà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còn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liên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đến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đó</a:t>
            </a:r>
            <a:r>
              <a:rPr lang="en-US" sz="28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điều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thường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cung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cấp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người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cấp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cấu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trúc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cây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đĩa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niệm</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còn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trữ</a:t>
            </a:r>
            <a:r>
              <a:rPr lang="en-US" sz="2800" dirty="0">
                <a:solidFill>
                  <a:schemeClr val="tx1"/>
                </a:solidFill>
                <a:latin typeface="Times New Roman" panose="02020603050405020304" pitchFamily="18" charset="0"/>
                <a:cs typeface="Times New Roman" panose="02020603050405020304" pitchFamily="18" charset="0"/>
              </a:rPr>
              <a:t> file.</a:t>
            </a:r>
            <a:endParaRPr lang="en-US" sz="2800" b="1"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6420285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10000"/>
          </a:bodyPr>
          <a:lstStyle/>
          <a:p>
            <a:pPr marL="0" indent="0">
              <a:buNone/>
            </a:pPr>
            <a:r>
              <a:rPr lang="en-US" sz="3300" dirty="0" err="1">
                <a:solidFill>
                  <a:schemeClr val="tx1"/>
                </a:solidFill>
                <a:latin typeface="Times New Roman" panose="02020603050405020304" pitchFamily="18" charset="0"/>
                <a:cs typeface="Times New Roman" panose="02020603050405020304" pitchFamily="18" charset="0"/>
              </a:rPr>
              <a:t>Đảm</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bảo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cách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thức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tổ</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chức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khác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nhau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đối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và</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định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vị</a:t>
            </a:r>
            <a:endParaRPr lang="en-US" sz="33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Cách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tổ</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chức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kèm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theo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những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mặt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mạnh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mặt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yếu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riêng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phù</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hợp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với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mục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tiêu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sử</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dụng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nhất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định</a:t>
            </a:r>
            <a:r>
              <a:rPr lang="en-US" sz="36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dùng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mong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muốn</a:t>
            </a:r>
            <a:r>
              <a:rPr lang="en-US" sz="3600" dirty="0">
                <a:solidFill>
                  <a:schemeClr val="tx1"/>
                </a:solidFill>
                <a:latin typeface="Times New Roman" panose="02020603050405020304" pitchFamily="18" charset="0"/>
                <a:cs typeface="Times New Roman" panose="02020603050405020304" pitchFamily="18" charset="0"/>
              </a:rPr>
              <a:t> file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mình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làm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việc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được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tổ</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chức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theo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cách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thức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mong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muốn</a:t>
            </a:r>
            <a:r>
              <a:rPr lang="en-US" sz="36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Hệ</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điều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hành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cần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đảm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bảo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việc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lưu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trữ</a:t>
            </a:r>
            <a:r>
              <a:rPr lang="en-US" sz="3600" dirty="0">
                <a:solidFill>
                  <a:schemeClr val="tx1"/>
                </a:solidFill>
                <a:latin typeface="Times New Roman" panose="02020603050405020304" pitchFamily="18" charset="0"/>
                <a:cs typeface="Times New Roman" panose="02020603050405020304" pitchFamily="18" charset="0"/>
              </a:rPr>
              <a:t> file </a:t>
            </a:r>
            <a:r>
              <a:rPr lang="en-US" sz="3600" dirty="0" err="1">
                <a:solidFill>
                  <a:schemeClr val="tx1"/>
                </a:solidFill>
                <a:latin typeface="Times New Roman" panose="02020603050405020304" pitchFamily="18" charset="0"/>
                <a:cs typeface="Times New Roman" panose="02020603050405020304" pitchFamily="18" charset="0"/>
              </a:rPr>
              <a:t>trên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vật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dẫn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ngoài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phù</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hợp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với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cách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tổ</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chức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nội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tại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các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bản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ghi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lôgic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trong</a:t>
            </a:r>
            <a:r>
              <a:rPr lang="en-US" sz="3600" dirty="0">
                <a:solidFill>
                  <a:schemeClr val="tx1"/>
                </a:solidFill>
                <a:latin typeface="Times New Roman" panose="02020603050405020304" pitchFamily="18" charset="0"/>
                <a:cs typeface="Times New Roman" panose="02020603050405020304" pitchFamily="18" charset="0"/>
              </a:rPr>
              <a:t> file) </a:t>
            </a:r>
            <a:r>
              <a:rPr lang="en-US" sz="3600" dirty="0" err="1">
                <a:solidFill>
                  <a:schemeClr val="tx1"/>
                </a:solidFill>
                <a:latin typeface="Times New Roman" panose="02020603050405020304" pitchFamily="18" charset="0"/>
                <a:cs typeface="Times New Roman" panose="02020603050405020304" pitchFamily="18" charset="0"/>
              </a:rPr>
              <a:t>nhằm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thỏa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mãn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yêu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cầu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phong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phú</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của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dùng</a:t>
            </a:r>
            <a:r>
              <a:rPr lang="en-US" sz="3600" dirty="0">
                <a:solidFill>
                  <a:schemeClr val="tx1"/>
                </a:solidFill>
                <a:latin typeface="Times New Roman" panose="02020603050405020304" pitchFamily="18" charset="0"/>
                <a:cs typeface="Times New Roman" panose="02020603050405020304" pitchFamily="18" charset="0"/>
              </a:rPr>
              <a:t>.</a:t>
            </a:r>
            <a:endParaRPr lang="en-US" sz="3600" b="1"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3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5617526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058400" cy="4642934"/>
          </a:xfrm>
        </p:spPr>
        <p:txBody>
          <a:bodyPr>
            <a:normAutofit fontScale="70000" lnSpcReduction="20000"/>
          </a:bodyPr>
          <a:lstStyle/>
          <a:p>
            <a:pPr marL="0" indent="0">
              <a:buNone/>
            </a:pPr>
            <a:r>
              <a:rPr lang="en-US" sz="4000" dirty="0" err="1">
                <a:solidFill>
                  <a:schemeClr val="tx1"/>
                </a:solidFill>
                <a:latin typeface="Times New Roman" panose="02020603050405020304" pitchFamily="18" charset="0"/>
                <a:cs typeface="Times New Roman" panose="02020603050405020304" pitchFamily="18" charset="0"/>
              </a:rPr>
              <a:t>Thực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hiện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phương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pháp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truy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nhập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khác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nhau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tới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dữ</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liệu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phụ</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thuộc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vào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phương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pháp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tổ</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chức</a:t>
            </a:r>
            <a:r>
              <a:rPr lang="en-US" sz="4000" dirty="0">
                <a:solidFill>
                  <a:schemeClr val="tx1"/>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sz="4000" dirty="0" err="1">
                <a:solidFill>
                  <a:schemeClr val="tx1"/>
                </a:solidFill>
                <a:latin typeface="Times New Roman" panose="02020603050405020304" pitchFamily="18" charset="0"/>
                <a:cs typeface="Times New Roman" panose="02020603050405020304" pitchFamily="18" charset="0"/>
              </a:rPr>
              <a:t>Mỗi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phương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pháp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truy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nhập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gồm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môdun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chương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trình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liên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quan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đến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việc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tổ</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nội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tại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của</a:t>
            </a:r>
            <a:r>
              <a:rPr lang="en-US" sz="4000" dirty="0">
                <a:solidFill>
                  <a:schemeClr val="tx1"/>
                </a:solidFill>
                <a:latin typeface="Times New Roman" panose="02020603050405020304" pitchFamily="18" charset="0"/>
                <a:cs typeface="Times New Roman" panose="02020603050405020304" pitchFamily="18" charset="0"/>
              </a:rPr>
              <a:t> file </a:t>
            </a:r>
            <a:r>
              <a:rPr lang="en-US" sz="4000" dirty="0" err="1">
                <a:solidFill>
                  <a:schemeClr val="tx1"/>
                </a:solidFill>
                <a:latin typeface="Times New Roman" panose="02020603050405020304" pitchFamily="18" charset="0"/>
                <a:cs typeface="Times New Roman" panose="02020603050405020304" pitchFamily="18" charset="0"/>
              </a:rPr>
              <a:t>và</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truy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nhập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của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chúng</a:t>
            </a:r>
            <a:r>
              <a:rPr lang="en-US" sz="4000" dirty="0">
                <a:solidFill>
                  <a:schemeClr val="tx1"/>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sz="4000" dirty="0" err="1">
                <a:solidFill>
                  <a:schemeClr val="tx1"/>
                </a:solidFill>
                <a:latin typeface="Times New Roman" panose="02020603050405020304" pitchFamily="18" charset="0"/>
                <a:cs typeface="Times New Roman" panose="02020603050405020304" pitchFamily="18" charset="0"/>
              </a:rPr>
              <a:t>Khi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phép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tổ</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khác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nhau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đối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với</a:t>
            </a:r>
            <a:r>
              <a:rPr lang="en-US" sz="4000" dirty="0">
                <a:solidFill>
                  <a:schemeClr val="tx1"/>
                </a:solidFill>
                <a:latin typeface="Times New Roman" panose="02020603050405020304" pitchFamily="18" charset="0"/>
                <a:cs typeface="Times New Roman" panose="02020603050405020304" pitchFamily="18" charset="0"/>
              </a:rPr>
              <a:t> file </a:t>
            </a:r>
            <a:r>
              <a:rPr lang="en-US" sz="4000" dirty="0" err="1">
                <a:solidFill>
                  <a:schemeClr val="tx1"/>
                </a:solidFill>
                <a:latin typeface="Times New Roman" panose="02020603050405020304" pitchFamily="18" charset="0"/>
                <a:cs typeface="Times New Roman" panose="02020603050405020304" pitchFamily="18" charset="0"/>
              </a:rPr>
              <a:t>trên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vật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dẫn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ngoài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đồng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thời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cần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phép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chúng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được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truy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nhập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theo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phương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pháp</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phong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phú</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Ngay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cả</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đối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với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một</a:t>
            </a:r>
            <a:r>
              <a:rPr lang="en-US" sz="4000" dirty="0">
                <a:solidFill>
                  <a:schemeClr val="tx1"/>
                </a:solidFill>
                <a:latin typeface="Times New Roman" panose="02020603050405020304" pitchFamily="18" charset="0"/>
                <a:cs typeface="Times New Roman" panose="02020603050405020304" pitchFamily="18" charset="0"/>
              </a:rPr>
              <a:t> file </a:t>
            </a:r>
            <a:r>
              <a:rPr lang="en-US" sz="4000" dirty="0" err="1">
                <a:solidFill>
                  <a:schemeClr val="tx1"/>
                </a:solidFill>
                <a:latin typeface="Times New Roman" panose="02020603050405020304" pitchFamily="18" charset="0"/>
                <a:cs typeface="Times New Roman" panose="02020603050405020304" pitchFamily="18" charset="0"/>
              </a:rPr>
              <a:t>trên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vật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dẫn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ngoài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tại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thời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điểm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này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người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dùng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có</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thể</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sử</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dụng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QSAM</a:t>
            </a:r>
            <a:r>
              <a:rPr lang="en-US" sz="4000" dirty="0">
                <a:solidFill>
                  <a:schemeClr val="tx1"/>
                </a:solidFill>
                <a:latin typeface="Times New Roman" panose="02020603050405020304" pitchFamily="18" charset="0"/>
                <a:cs typeface="Times New Roman" panose="02020603050405020304" pitchFamily="18" charset="0"/>
              </a:rPr>
              <a:t> song </a:t>
            </a:r>
            <a:r>
              <a:rPr lang="en-US" sz="4000" dirty="0" err="1">
                <a:solidFill>
                  <a:schemeClr val="tx1"/>
                </a:solidFill>
                <a:latin typeface="Times New Roman" panose="02020603050405020304" pitchFamily="18" charset="0"/>
                <a:cs typeface="Times New Roman" panose="02020603050405020304" pitchFamily="18" charset="0"/>
              </a:rPr>
              <a:t>một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lúc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khác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người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dùng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có</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thể</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sử</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dụng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cách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BDAM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nếu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điều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đó</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có</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thể</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được</a:t>
            </a:r>
            <a:r>
              <a:rPr lang="en-US" sz="4000" dirty="0">
                <a:solidFill>
                  <a:schemeClr val="tx1"/>
                </a:solidFill>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
            </a:pPr>
            <a:r>
              <a:rPr lang="en-US" sz="4000" dirty="0" err="1">
                <a:solidFill>
                  <a:schemeClr val="tx1"/>
                </a:solidFill>
                <a:latin typeface="Times New Roman" panose="02020603050405020304" pitchFamily="18" charset="0"/>
                <a:cs typeface="Times New Roman" panose="02020603050405020304" pitchFamily="18" charset="0"/>
              </a:rPr>
              <a:t>Chức</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năng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này</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đòi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hỏi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hệ</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điều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hành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xử</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lý</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mềm</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dẻo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theo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yêu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cầu</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người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dùng</a:t>
            </a:r>
            <a:r>
              <a:rPr lang="en-US" sz="3600" dirty="0">
                <a:solidFill>
                  <a:schemeClr val="tx1"/>
                </a:solidFill>
                <a:latin typeface="Times New Roman" panose="02020603050405020304" pitchFamily="18" charset="0"/>
                <a:cs typeface="Times New Roman" panose="02020603050405020304" pitchFamily="18" charset="0"/>
              </a:rPr>
              <a:t>.</a:t>
            </a:r>
            <a:endParaRPr lang="en-US" sz="33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40843673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7940" y="1845734"/>
            <a:ext cx="10988297" cy="4023360"/>
          </a:xfrm>
        </p:spPr>
        <p:txBody>
          <a:bodyPr>
            <a:noAutofit/>
          </a:bodyPr>
          <a:lstStyle/>
          <a:p>
            <a:pPr marL="0" indent="0">
              <a:buNone/>
            </a:pPr>
            <a:r>
              <a:rPr lang="en-US" sz="2800" dirty="0" err="1">
                <a:solidFill>
                  <a:schemeClr val="tx1"/>
                </a:solidFill>
                <a:latin typeface="Times New Roman" panose="02020603050405020304" pitchFamily="18" charset="0"/>
                <a:cs typeface="Times New Roman" panose="02020603050405020304" pitchFamily="18" charset="0"/>
              </a:rPr>
              <a:t>Danh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tìm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kiếm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tự</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động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theo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cần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theo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chỉ</a:t>
            </a:r>
            <a:endParaRPr lang="en-US" sz="2800"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
            </a:pPr>
            <a:r>
              <a:rPr lang="en-US" sz="2700" dirty="0" err="1">
                <a:solidFill>
                  <a:schemeClr val="tx1"/>
                </a:solidFill>
                <a:latin typeface="Times New Roman" panose="02020603050405020304" pitchFamily="18" charset="0"/>
                <a:cs typeface="Times New Roman" panose="02020603050405020304" pitchFamily="18" charset="0"/>
              </a:rPr>
              <a:t>Trong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nhiều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hệ</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điều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hành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các</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có</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thể</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được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danh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mục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hóa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Những</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thường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xuyên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được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sử</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dụng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các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chương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trình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ứng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dụng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các</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dữ</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liệu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người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dùng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v.v</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nếu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được</a:t>
            </a:r>
            <a:r>
              <a:rPr lang="en-US" sz="2700" dirty="0">
                <a:solidFill>
                  <a:schemeClr val="tx1"/>
                </a:solidFill>
                <a:latin typeface="Times New Roman" panose="02020603050405020304" pitchFamily="18" charset="0"/>
                <a:cs typeface="Times New Roman" panose="02020603050405020304" pitchFamily="18" charset="0"/>
              </a:rPr>
              <a:t> catalog </a:t>
            </a:r>
            <a:r>
              <a:rPr lang="en-US" sz="2700" dirty="0" err="1">
                <a:solidFill>
                  <a:schemeClr val="tx1"/>
                </a:solidFill>
                <a:latin typeface="Times New Roman" panose="02020603050405020304" pitchFamily="18" charset="0"/>
                <a:cs typeface="Times New Roman" panose="02020603050405020304" pitchFamily="18" charset="0"/>
              </a:rPr>
              <a:t>hóa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thì</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việc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tìm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kiếm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chúng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khá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dễ</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dàng</a:t>
            </a:r>
            <a:r>
              <a:rPr lang="en-US" sz="2700" dirty="0">
                <a:solidFill>
                  <a:schemeClr val="tx1"/>
                </a:solidFill>
                <a:latin typeface="Times New Roman" panose="02020603050405020304" pitchFamily="18" charset="0"/>
                <a:cs typeface="Times New Roman" panose="02020603050405020304" pitchFamily="18" charset="0"/>
              </a:rPr>
              <a:t>. </a:t>
            </a:r>
          </a:p>
          <a:p>
            <a:pPr lvl="0">
              <a:buFont typeface="Wingdings" panose="05000000000000000000" pitchFamily="2" charset="2"/>
              <a:buChar char="§"/>
            </a:pPr>
            <a:r>
              <a:rPr lang="en-US" sz="2700" dirty="0" err="1">
                <a:solidFill>
                  <a:schemeClr val="tx1"/>
                </a:solidFill>
                <a:latin typeface="Times New Roman" panose="02020603050405020304" pitchFamily="18" charset="0"/>
                <a:cs typeface="Times New Roman" panose="02020603050405020304" pitchFamily="18" charset="0"/>
              </a:rPr>
              <a:t>Trong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một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đĩa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từ</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đặc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biệt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được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gọi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là</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đĩa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thường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trực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có</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bảng</a:t>
            </a:r>
            <a:r>
              <a:rPr lang="en-US" sz="2700" dirty="0">
                <a:solidFill>
                  <a:schemeClr val="tx1"/>
                </a:solidFill>
                <a:latin typeface="Times New Roman" panose="02020603050405020304" pitchFamily="18" charset="0"/>
                <a:cs typeface="Times New Roman" panose="02020603050405020304" pitchFamily="18" charset="0"/>
              </a:rPr>
              <a:t> catalog: </a:t>
            </a:r>
            <a:r>
              <a:rPr lang="en-US" sz="2700" dirty="0" err="1">
                <a:solidFill>
                  <a:schemeClr val="tx1"/>
                </a:solidFill>
                <a:latin typeface="Times New Roman" panose="02020603050405020304" pitchFamily="18" charset="0"/>
                <a:cs typeface="Times New Roman" panose="02020603050405020304" pitchFamily="18" charset="0"/>
              </a:rPr>
              <a:t>bảng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này</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cho</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thấy</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sự</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tương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ứng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giữa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một</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đã</a:t>
            </a:r>
            <a:r>
              <a:rPr lang="en-US" sz="2700" dirty="0">
                <a:solidFill>
                  <a:schemeClr val="tx1"/>
                </a:solidFill>
                <a:latin typeface="Times New Roman" panose="02020603050405020304" pitchFamily="18" charset="0"/>
                <a:cs typeface="Times New Roman" panose="02020603050405020304" pitchFamily="18" charset="0"/>
              </a:rPr>
              <a:t> catalog </a:t>
            </a:r>
            <a:r>
              <a:rPr lang="en-US" sz="2700" dirty="0" err="1">
                <a:solidFill>
                  <a:schemeClr val="tx1"/>
                </a:solidFill>
                <a:latin typeface="Times New Roman" panose="02020603050405020304" pitchFamily="18" charset="0"/>
                <a:cs typeface="Times New Roman" panose="02020603050405020304" pitchFamily="18" charset="0"/>
              </a:rPr>
              <a:t>hóa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với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địa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chỉ</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tìm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kiếm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trực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tiếp</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nó</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đĩa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từ</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chứa</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đó</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vị</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trí</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cụ</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thể</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đặt</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nói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đĩa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từ</a:t>
            </a:r>
            <a:r>
              <a:rPr lang="en-US" sz="2700" dirty="0">
                <a:solidFill>
                  <a:schemeClr val="tx1"/>
                </a:solidFill>
                <a:latin typeface="Times New Roman" panose="02020603050405020304" pitchFamily="18" charset="0"/>
                <a:cs typeface="Times New Roman" panose="02020603050405020304" pitchFamily="18" charset="0"/>
              </a:rPr>
              <a:t>). </a:t>
            </a:r>
          </a:p>
          <a:p>
            <a:pPr lvl="0">
              <a:buFont typeface="Wingdings" panose="05000000000000000000" pitchFamily="2" charset="2"/>
              <a:buChar char="§"/>
            </a:pPr>
            <a:r>
              <a:rPr lang="en-US" sz="2700" dirty="0" err="1">
                <a:solidFill>
                  <a:schemeClr val="tx1"/>
                </a:solidFill>
                <a:latin typeface="Times New Roman" panose="02020603050405020304" pitchFamily="18" charset="0"/>
                <a:cs typeface="Times New Roman" panose="02020603050405020304" pitchFamily="18" charset="0"/>
              </a:rPr>
              <a:t>Mỗi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khi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làm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việc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với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một</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đã</a:t>
            </a:r>
            <a:r>
              <a:rPr lang="en-US" sz="2700" dirty="0">
                <a:solidFill>
                  <a:schemeClr val="tx1"/>
                </a:solidFill>
                <a:latin typeface="Times New Roman" panose="02020603050405020304" pitchFamily="18" charset="0"/>
                <a:cs typeface="Times New Roman" panose="02020603050405020304" pitchFamily="18" charset="0"/>
              </a:rPr>
              <a:t> catalog, </a:t>
            </a:r>
            <a:r>
              <a:rPr lang="en-US" sz="2700" dirty="0" err="1">
                <a:solidFill>
                  <a:schemeClr val="tx1"/>
                </a:solidFill>
                <a:latin typeface="Times New Roman" panose="02020603050405020304" pitchFamily="18" charset="0"/>
                <a:cs typeface="Times New Roman" panose="02020603050405020304" pitchFamily="18" charset="0"/>
              </a:rPr>
              <a:t>hệ</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thống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yêu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cầu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đặt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đĩa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từ</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có</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xác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định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vào</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và</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tự</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động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tìm</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ngay</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được</a:t>
            </a:r>
            <a:r>
              <a:rPr lang="en-US" sz="2700" dirty="0">
                <a:solidFill>
                  <a:schemeClr val="tx1"/>
                </a:solidFill>
                <a:latin typeface="Times New Roman" panose="02020603050405020304" pitchFamily="18" charset="0"/>
                <a:cs typeface="Times New Roman" panose="02020603050405020304" pitchFamily="18" charset="0"/>
              </a:rPr>
              <a:t> file </a:t>
            </a:r>
            <a:r>
              <a:rPr lang="en-US" sz="2700" dirty="0" err="1">
                <a:solidFill>
                  <a:schemeClr val="tx1"/>
                </a:solidFill>
                <a:latin typeface="Times New Roman" panose="02020603050405020304" pitchFamily="18" charset="0"/>
                <a:cs typeface="Times New Roman" panose="02020603050405020304" pitchFamily="18" charset="0"/>
              </a:rPr>
              <a:t>cho</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người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dùng</a:t>
            </a:r>
            <a:r>
              <a:rPr lang="en-US" sz="2700" dirty="0">
                <a:solidFill>
                  <a:schemeClr val="tx1"/>
                </a:solidFill>
                <a:latin typeface="Times New Roman" panose="02020603050405020304" pitchFamily="18" charset="0"/>
                <a:cs typeface="Times New Roman" panose="02020603050405020304" pitchFamily="18" charset="0"/>
              </a:rPr>
              <a:t>.</a:t>
            </a: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15928029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 </a:t>
            </a:r>
            <a:r>
              <a:rPr lang="vi-VN" sz="4000" dirty="0">
                <a:solidFill>
                  <a:schemeClr val="tx1"/>
                </a:solidFill>
                <a:cs typeface="Times New Roman" panose="02020603050405020304" pitchFamily="18" charset="0"/>
              </a:rPr>
              <a:t>Các phương pháp tổ chức và truy nhập dữ liệu</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pPr marL="0" indent="0">
              <a:buNone/>
            </a:pPr>
            <a:r>
              <a:rPr lang="en-US" sz="3300" dirty="0">
                <a:solidFill>
                  <a:schemeClr val="tx1"/>
                </a:solidFill>
                <a:latin typeface="Times New Roman" panose="02020603050405020304" pitchFamily="18" charset="0"/>
                <a:cs typeface="Times New Roman" panose="02020603050405020304" pitchFamily="18" charset="0"/>
              </a:rPr>
              <a:t>Cho </a:t>
            </a:r>
            <a:r>
              <a:rPr lang="en-US" sz="3300" dirty="0" err="1">
                <a:solidFill>
                  <a:schemeClr val="tx1"/>
                </a:solidFill>
                <a:latin typeface="Times New Roman" panose="02020603050405020304" pitchFamily="18" charset="0"/>
                <a:cs typeface="Times New Roman" panose="02020603050405020304" pitchFamily="18" charset="0"/>
              </a:rPr>
              <a:t>phép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sự</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độc</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lập</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cao</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nhất</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của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trình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đối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với</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dữ</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liệu</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của</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chương</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trình</a:t>
            </a:r>
            <a:r>
              <a:rPr lang="en-US" sz="3300" dirty="0">
                <a:solidFill>
                  <a:schemeClr val="tx1"/>
                </a:solidFill>
                <a:latin typeface="Times New Roman" panose="02020603050405020304" pitchFamily="18" charset="0"/>
                <a:cs typeface="Times New Roman" panose="02020603050405020304" pitchFamily="18" charset="0"/>
              </a:rPr>
              <a:t> </a:t>
            </a:r>
            <a:r>
              <a:rPr lang="en-US" sz="3300" dirty="0" err="1">
                <a:solidFill>
                  <a:schemeClr val="tx1"/>
                </a:solidFill>
                <a:latin typeface="Times New Roman" panose="02020603050405020304" pitchFamily="18" charset="0"/>
                <a:cs typeface="Times New Roman" panose="02020603050405020304" pitchFamily="18" charset="0"/>
              </a:rPr>
              <a:t>đó</a:t>
            </a:r>
            <a:endParaRPr lang="en-US" sz="3300" dirty="0">
              <a:solidFill>
                <a:schemeClr val="tx1"/>
              </a:solidFill>
              <a:latin typeface="Times New Roman" panose="02020603050405020304" pitchFamily="18" charset="0"/>
              <a:cs typeface="Times New Roman" panose="02020603050405020304" pitchFamily="18" charset="0"/>
            </a:endParaRPr>
          </a:p>
          <a:p>
            <a:pPr marL="0" indent="0">
              <a:buNone/>
            </a:pPr>
            <a:r>
              <a:rPr lang="en-US" sz="3600" dirty="0" err="1">
                <a:solidFill>
                  <a:schemeClr val="tx1"/>
                </a:solidFill>
                <a:latin typeface="Times New Roman" panose="02020603050405020304" pitchFamily="18" charset="0"/>
                <a:cs typeface="Times New Roman" panose="02020603050405020304" pitchFamily="18" charset="0"/>
              </a:rPr>
              <a:t>Việc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lưu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các</a:t>
            </a:r>
            <a:r>
              <a:rPr lang="en-US" sz="3600" dirty="0">
                <a:solidFill>
                  <a:schemeClr val="tx1"/>
                </a:solidFill>
                <a:latin typeface="Times New Roman" panose="02020603050405020304" pitchFamily="18" charset="0"/>
                <a:cs typeface="Times New Roman" panose="02020603050405020304" pitchFamily="18" charset="0"/>
              </a:rPr>
              <a:t> file </a:t>
            </a:r>
            <a:r>
              <a:rPr lang="en-US" sz="3600" dirty="0" err="1">
                <a:solidFill>
                  <a:schemeClr val="tx1"/>
                </a:solidFill>
                <a:latin typeface="Times New Roman" panose="02020603050405020304" pitchFamily="18" charset="0"/>
                <a:cs typeface="Times New Roman" panose="02020603050405020304" pitchFamily="18" charset="0"/>
              </a:rPr>
              <a:t>trên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vật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dẫn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ngoài</a:t>
            </a:r>
            <a:r>
              <a:rPr lang="en-US" sz="3600" dirty="0">
                <a:solidFill>
                  <a:schemeClr val="tx1"/>
                </a:solidFill>
                <a:latin typeface="Times New Roman" panose="02020603050405020304" pitchFamily="18" charset="0"/>
                <a:cs typeface="Times New Roman" panose="02020603050405020304" pitchFamily="18" charset="0"/>
              </a:rPr>
              <a:t> do </a:t>
            </a:r>
            <a:r>
              <a:rPr lang="en-US" sz="3600" dirty="0" err="1">
                <a:solidFill>
                  <a:schemeClr val="tx1"/>
                </a:solidFill>
                <a:latin typeface="Times New Roman" panose="02020603050405020304" pitchFamily="18" charset="0"/>
                <a:cs typeface="Times New Roman" panose="02020603050405020304" pitchFamily="18" charset="0"/>
              </a:rPr>
              <a:t>hệ</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thống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tự</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động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đặt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không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phụ</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thuộc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chương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trình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dùng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Điều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phép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sự</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độc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cao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nhất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thể</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giữa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chương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trình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p>
          <a:p>
            <a:pPr marL="0" indent="0">
              <a:buNone/>
            </a:pPr>
            <a:r>
              <a:rPr lang="en-US" sz="3600" dirty="0">
                <a:solidFill>
                  <a:schemeClr val="tx1"/>
                </a:solidFill>
                <a:latin typeface="Times New Roman" panose="02020603050405020304" pitchFamily="18" charset="0"/>
                <a:cs typeface="Times New Roman" panose="02020603050405020304" pitchFamily="18" charset="0"/>
              </a:rPr>
              <a:t>Con </a:t>
            </a: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không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quan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tâm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đến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việc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hệ</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điều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hành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đã</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đặt</a:t>
            </a:r>
            <a:r>
              <a:rPr lang="en-US" sz="3600" dirty="0">
                <a:solidFill>
                  <a:schemeClr val="tx1"/>
                </a:solidFill>
                <a:latin typeface="Times New Roman" panose="02020603050405020304" pitchFamily="18" charset="0"/>
                <a:cs typeface="Times New Roman" panose="02020603050405020304" pitchFamily="18" charset="0"/>
              </a:rPr>
              <a:t> file ở </a:t>
            </a:r>
            <a:r>
              <a:rPr lang="en-US" sz="3600" dirty="0" err="1">
                <a:solidFill>
                  <a:schemeClr val="tx1"/>
                </a:solidFill>
                <a:latin typeface="Times New Roman" panose="02020603050405020304" pitchFamily="18" charset="0"/>
                <a:cs typeface="Times New Roman" panose="02020603050405020304" pitchFamily="18" charset="0"/>
              </a:rPr>
              <a:t>đâu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vật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dẫn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ngoài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chỉ</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quan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tâm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đến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của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Sự</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độc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lập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nói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còn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phép</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nhiều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người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dùng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có</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thể</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sử</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dụng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chung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tài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nguyên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và</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như</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vậy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giá</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trị</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của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dữ</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liệu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vì</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thế</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càng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được</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nâng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cao</a:t>
            </a:r>
            <a:r>
              <a:rPr lang="en-US" sz="3600" dirty="0">
                <a:solidFill>
                  <a:schemeClr val="tx1"/>
                </a:solidFill>
                <a:latin typeface="Times New Roman" panose="02020603050405020304" pitchFamily="18" charset="0"/>
                <a:cs typeface="Times New Roman" panose="02020603050405020304" pitchFamily="18" charset="0"/>
              </a:rPr>
              <a:t>.</a:t>
            </a:r>
            <a:endParaRPr lang="en-US" sz="33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6945875" y="6488668"/>
            <a:ext cx="4209807" cy="369332"/>
          </a:xfrm>
          <a:prstGeom prst="rect">
            <a:avLst/>
          </a:prstGeom>
        </p:spPr>
        <p:txBody>
          <a:bodyPr wrap="none">
            <a:spAutoFit/>
          </a:bodyPr>
          <a:lstStyle/>
          <a:p>
            <a:r>
              <a:rPr lang="en-US" dirty="0" err="1">
                <a:solidFill>
                  <a:schemeClr val="bg1"/>
                </a:solidFill>
              </a:rPr>
              <a:t>Chức</a:t>
            </a:r>
            <a:r>
              <a:rPr lang="en-US" dirty="0">
                <a:solidFill>
                  <a:schemeClr val="bg1"/>
                </a:solidFill>
              </a:rPr>
              <a:t> </a:t>
            </a:r>
            <a:r>
              <a:rPr lang="en-US" dirty="0" err="1">
                <a:solidFill>
                  <a:schemeClr val="bg1"/>
                </a:solidFill>
              </a:rPr>
              <a:t>năng</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hệ</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điều</a:t>
            </a:r>
            <a:r>
              <a:rPr lang="en-US" dirty="0">
                <a:solidFill>
                  <a:schemeClr val="bg1"/>
                </a:solidFill>
              </a:rPr>
              <a:t> </a:t>
            </a:r>
            <a:r>
              <a:rPr lang="en-US" dirty="0" err="1">
                <a:solidFill>
                  <a:schemeClr val="bg1"/>
                </a:solidFill>
              </a:rPr>
              <a:t>khiển</a:t>
            </a:r>
            <a:r>
              <a:rPr lang="en-US" dirty="0">
                <a:solidFill>
                  <a:schemeClr val="bg1"/>
                </a:solidFill>
              </a:rPr>
              <a:t> </a:t>
            </a:r>
            <a:r>
              <a:rPr lang="en-US" dirty="0" err="1">
                <a:solidFill>
                  <a:schemeClr val="bg1"/>
                </a:solidFill>
              </a:rPr>
              <a:t>dữ</a:t>
            </a:r>
            <a:r>
              <a:rPr lang="en-US" dirty="0">
                <a:solidFill>
                  <a:schemeClr val="bg1"/>
                </a:solidFill>
              </a:rPr>
              <a:t> </a:t>
            </a:r>
            <a:r>
              <a:rPr lang="en-US" dirty="0" err="1">
                <a:solidFill>
                  <a:schemeClr val="bg1"/>
                </a:solidFill>
              </a:rPr>
              <a:t>liệu</a:t>
            </a:r>
            <a:endParaRPr lang="en-US" dirty="0">
              <a:solidFill>
                <a:schemeClr val="bg1"/>
              </a:solidFill>
            </a:endParaRPr>
          </a:p>
        </p:txBody>
      </p:sp>
    </p:spTree>
    <p:extLst>
      <p:ext uri="{BB962C8B-B14F-4D97-AF65-F5344CB8AC3E}">
        <p14:creationId xmlns:p14="http://schemas.microsoft.com/office/powerpoint/2010/main" val="26858452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3200" dirty="0" err="1">
                <a:solidFill>
                  <a:schemeClr val="tx1"/>
                </a:solidFill>
              </a:rPr>
              <a:t>Bản</a:t>
            </a:r>
            <a:r>
              <a:rPr lang="en-US" sz="3200" dirty="0">
                <a:solidFill>
                  <a:schemeClr val="tx1"/>
                </a:solidFill>
              </a:rPr>
              <a:t> </a:t>
            </a:r>
            <a:r>
              <a:rPr lang="en-US" sz="3200" dirty="0" err="1">
                <a:solidFill>
                  <a:schemeClr val="tx1"/>
                </a:solidFill>
              </a:rPr>
              <a:t>ghi</a:t>
            </a:r>
            <a:r>
              <a:rPr lang="en-US" sz="3200" dirty="0">
                <a:solidFill>
                  <a:schemeClr val="tx1"/>
                </a:solidFill>
              </a:rPr>
              <a:t> logic </a:t>
            </a:r>
            <a:r>
              <a:rPr lang="en-US" sz="3200" dirty="0" err="1">
                <a:solidFill>
                  <a:schemeClr val="tx1"/>
                </a:solidFill>
              </a:rPr>
              <a:t>và</a:t>
            </a:r>
            <a:r>
              <a:rPr lang="en-US" sz="3200" dirty="0">
                <a:solidFill>
                  <a:schemeClr val="tx1"/>
                </a:solidFill>
              </a:rPr>
              <a:t> </a:t>
            </a:r>
            <a:r>
              <a:rPr lang="en-US" sz="3200" dirty="0" err="1">
                <a:solidFill>
                  <a:schemeClr val="tx1"/>
                </a:solidFill>
              </a:rPr>
              <a:t>bản</a:t>
            </a:r>
            <a:r>
              <a:rPr lang="en-US" sz="3200" dirty="0">
                <a:solidFill>
                  <a:schemeClr val="tx1"/>
                </a:solidFill>
              </a:rPr>
              <a:t> </a:t>
            </a:r>
            <a:r>
              <a:rPr lang="en-US" sz="3200" dirty="0" err="1">
                <a:solidFill>
                  <a:schemeClr val="tx1"/>
                </a:solidFill>
              </a:rPr>
              <a:t>ghi</a:t>
            </a:r>
            <a:r>
              <a:rPr lang="en-US" sz="3200" dirty="0">
                <a:solidFill>
                  <a:schemeClr val="tx1"/>
                </a:solidFill>
              </a:rPr>
              <a:t> </a:t>
            </a:r>
            <a:r>
              <a:rPr lang="en-US" sz="3200" dirty="0" err="1">
                <a:solidFill>
                  <a:schemeClr val="tx1"/>
                </a:solidFill>
              </a:rPr>
              <a:t>vật</a:t>
            </a:r>
            <a:r>
              <a:rPr lang="en-US" sz="3200" dirty="0">
                <a:solidFill>
                  <a:schemeClr val="tx1"/>
                </a:solidFill>
              </a:rPr>
              <a:t> </a:t>
            </a:r>
            <a:r>
              <a:rPr lang="en-US" sz="3200" dirty="0" err="1">
                <a:solidFill>
                  <a:schemeClr val="tx1"/>
                </a:solidFill>
              </a:rPr>
              <a:t>lý</a:t>
            </a:r>
            <a:endParaRPr lang="en-US" sz="3200" b="1" dirty="0">
              <a:solidFill>
                <a:schemeClr val="tx1"/>
              </a:solidFill>
            </a:endParaRPr>
          </a:p>
          <a:p>
            <a:pPr marL="514350" indent="-514350">
              <a:buFont typeface="+mj-lt"/>
              <a:buAutoNum type="arabicPeriod"/>
            </a:pPr>
            <a:r>
              <a:rPr lang="de-DE" sz="3200" dirty="0">
                <a:solidFill>
                  <a:schemeClr val="tx1"/>
                </a:solidFill>
              </a:rPr>
              <a:t>Kết khối và tách khối</a:t>
            </a:r>
            <a:endParaRPr lang="en-US" sz="3200" b="1" dirty="0">
              <a:solidFill>
                <a:schemeClr val="tx1"/>
              </a:solidFill>
            </a:endParaRPr>
          </a:p>
          <a:p>
            <a:pPr marL="0" indent="0">
              <a:buNone/>
            </a:pP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3386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b="1" dirty="0">
              <a:solidFill>
                <a:srgbClr val="FF0000"/>
              </a:solidFill>
            </a:endParaRPr>
          </a:p>
          <a:p>
            <a:pPr marL="0" indent="0">
              <a:buNone/>
            </a:pPr>
            <a:r>
              <a:rPr lang="en-US" sz="3200" dirty="0">
                <a:solidFill>
                  <a:schemeClr val="tx1"/>
                </a:solidFill>
                <a:latin typeface="Times New Roman" panose="02020603050405020304" pitchFamily="18" charset="0"/>
                <a:cs typeface="Times New Roman" panose="02020603050405020304" pitchFamily="18" charset="0"/>
              </a:rPr>
              <a:t>a.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lôgic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lý</a:t>
            </a:r>
            <a:endParaRPr lang="en-US" sz="3200" dirty="0">
              <a:solidFill>
                <a:schemeClr val="tx1"/>
              </a:solidFill>
              <a:latin typeface="Times New Roman" panose="02020603050405020304" pitchFamily="18" charset="0"/>
              <a:cs typeface="Times New Roman" panose="02020603050405020304" pitchFamily="18" charset="0"/>
            </a:endParaRPr>
          </a:p>
          <a:p>
            <a:pPr marL="0" indent="0">
              <a:buNone/>
            </a:pPr>
            <a:r>
              <a:rPr lang="en-US" sz="3200" dirty="0">
                <a:solidFill>
                  <a:schemeClr val="tx1"/>
                </a:solidFill>
                <a:latin typeface="Times New Roman" panose="02020603050405020304" pitchFamily="18" charset="0"/>
                <a:cs typeface="Times New Roman" panose="02020603050405020304" pitchFamily="18" charset="0"/>
              </a:rPr>
              <a:t>b.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tổ</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File</a:t>
            </a:r>
          </a:p>
        </p:txBody>
      </p:sp>
    </p:spTree>
    <p:extLst>
      <p:ext uri="{BB962C8B-B14F-4D97-AF65-F5344CB8AC3E}">
        <p14:creationId xmlns:p14="http://schemas.microsoft.com/office/powerpoint/2010/main" val="330266816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a:t>
            </a:r>
            <a:r>
              <a:rPr lang="vi-VN" sz="2800" dirty="0">
                <a:solidFill>
                  <a:schemeClr val="tx1"/>
                </a:solidFill>
                <a:latin typeface="Times New Roman" panose="02020603050405020304" pitchFamily="18" charset="0"/>
                <a:cs typeface="Times New Roman" panose="02020603050405020304" pitchFamily="18" charset="0"/>
              </a:rPr>
              <a:t>ile được tổ chức thành các đơn vị dữ liệu để chương trình ứng dụng xử lý: đó là  các bản ghi lôgic. Quy cách và nội dung của bản ghi lôgic được xác định theo chương trình ứng dụng.</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V</a:t>
            </a:r>
            <a:r>
              <a:rPr lang="vi-VN" sz="2800" dirty="0">
                <a:solidFill>
                  <a:schemeClr val="tx1"/>
                </a:solidFill>
                <a:latin typeface="Times New Roman" panose="02020603050405020304" pitchFamily="18" charset="0"/>
                <a:cs typeface="Times New Roman" panose="02020603050405020304" pitchFamily="18" charset="0"/>
              </a:rPr>
              <a:t>iệc lưu trữ file trên vật dẫn ngoài tuân theo các quy tắc làm việc của hệ điều hành đối với vật dẫn ngoài đó: file được xếp trên bộ nhớ ngoài thành các bản ghi vật lý (phổ biến hơn được gọi là Khối). Thông thường, khối đơn vị bộ nhớ ngoài mà hệ điều hành thực hiện việc đọc/ghi đối với file.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912484" y="6377278"/>
            <a:ext cx="3243196"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a.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lôgic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và</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vật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lý</a:t>
            </a: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8081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a:buFont typeface="Wingdings" panose="05000000000000000000" pitchFamily="2" charset="2"/>
              <a:buChar char="§"/>
            </a:pPr>
            <a:r>
              <a:rPr lang="vi-VN" sz="2800" dirty="0">
                <a:solidFill>
                  <a:schemeClr val="tx1"/>
                </a:solidFill>
                <a:latin typeface="Times New Roman" panose="02020603050405020304" pitchFamily="18" charset="0"/>
                <a:cs typeface="Times New Roman" panose="02020603050405020304" pitchFamily="18" charset="0"/>
              </a:rPr>
              <a:t>Một bài toán điển hình liên quan đến các khối trên đĩa từ là bài toán quản lý không gian đĩa để nắm bắt được trạng thái rỗi/bận của các khối trên đĩa để biết được khối nào rỗi (để phân phối cho nhu cầu mới), khối nào bận là khối đã chứa nội dung của một file (để tránh ghi đè lên nó). </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vi-VN" sz="2800" dirty="0">
                <a:solidFill>
                  <a:schemeClr val="tx1"/>
                </a:solidFill>
                <a:latin typeface="Times New Roman" panose="02020603050405020304" pitchFamily="18" charset="0"/>
                <a:cs typeface="Times New Roman" panose="02020603050405020304" pitchFamily="18" charset="0"/>
              </a:rPr>
              <a:t>Việc đọc/ghi đối với một file cũng cần có được các thông tin trạng thái như vậy. Tồn tại một số phương pháp giải quyết bài toán đó. Một phương pháp đơn giản là sử dụng bảng định vị file (File Allocation Table: FAT) mà MS DOS sử dụng.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912484" y="6377278"/>
            <a:ext cx="3243196"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a.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lôgic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và</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vật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lý</a:t>
            </a: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61195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a:buFont typeface="Wingdings" panose="05000000000000000000" pitchFamily="2" charset="2"/>
              <a:buChar char="§"/>
            </a:pPr>
            <a:r>
              <a:rPr lang="vi-VN" sz="2800" dirty="0">
                <a:solidFill>
                  <a:schemeClr val="tx1"/>
                </a:solidFill>
                <a:latin typeface="Times New Roman" panose="02020603050405020304" pitchFamily="18" charset="0"/>
                <a:cs typeface="Times New Roman" panose="02020603050405020304" pitchFamily="18" charset="0"/>
              </a:rPr>
              <a:t>Phương pháp phổ dụng hơn là phương pháp Bitmap, trong đó người ta dùng một vùng, được gọi là Bit map, để trình bày tình trạng rỗi/ bận của tất cả các khối trên đĩa. Theo phương pháp này, mỗi khối trên đĩa được tương ứng với một bit trong vùng bit map và tình trạng rỗi/bận của khối đó được xác định bằng giá trị 0/1 của bit tương ứng.</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912484" y="6377278"/>
            <a:ext cx="3243196"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a.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lôgic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và</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vật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lý</a:t>
            </a:r>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75022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marL="0" indent="0">
              <a:buNone/>
            </a:pPr>
            <a:r>
              <a:rPr lang="vi-VN" sz="2800" dirty="0">
                <a:solidFill>
                  <a:schemeClr val="tx1"/>
                </a:solidFill>
                <a:latin typeface="Times New Roman" panose="02020603050405020304" pitchFamily="18" charset="0"/>
                <a:cs typeface="Times New Roman" panose="02020603050405020304" pitchFamily="18" charset="0"/>
              </a:rPr>
              <a:t>Thông thường có ba dạng phổ biến là</a:t>
            </a:r>
            <a:r>
              <a:rPr lang="en-US" sz="28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cố định</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động </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không xác định.</a:t>
            </a:r>
            <a:endParaRPr lang="en-US" sz="2800" dirty="0">
              <a:solidFill>
                <a:schemeClr val="tx1"/>
              </a:solidFill>
              <a:latin typeface="Times New Roman" panose="02020603050405020304" pitchFamily="18" charset="0"/>
              <a:cs typeface="Times New Roman" panose="02020603050405020304" pitchFamily="18" charset="0"/>
            </a:endParaRPr>
          </a:p>
          <a:p>
            <a:pPr marL="0" indent="0">
              <a:buNone/>
            </a:pPr>
            <a:r>
              <a:rPr lang="vi-VN" sz="2800" i="1" dirty="0">
                <a:solidFill>
                  <a:schemeClr val="tx1"/>
                </a:solidFill>
                <a:latin typeface="Times New Roman" panose="02020603050405020304" pitchFamily="18" charset="0"/>
                <a:cs typeface="Times New Roman" panose="02020603050405020304" pitchFamily="18" charset="0"/>
              </a:rPr>
              <a:t>Dạng bản ghi của file dữ liệu sẽ quy định tới cách thức xử lý của hệ điều hành đối với file.</a:t>
            </a:r>
            <a:endParaRPr lang="en-US" sz="2800" i="1"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8024697" y="6362289"/>
            <a:ext cx="3130985"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b.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theo</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tổ</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chức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của</a:t>
            </a:r>
            <a:r>
              <a:rPr lang="en-US" dirty="0">
                <a:solidFill>
                  <a:schemeClr val="bg1"/>
                </a:solidFill>
                <a:latin typeface="Times New Roman" panose="02020603050405020304" pitchFamily="18" charset="0"/>
                <a:cs typeface="Times New Roman" panose="02020603050405020304" pitchFamily="18" charset="0"/>
              </a:rPr>
              <a:t> File</a:t>
            </a:r>
          </a:p>
        </p:txBody>
      </p:sp>
    </p:spTree>
    <p:extLst>
      <p:ext uri="{BB962C8B-B14F-4D97-AF65-F5344CB8AC3E}">
        <p14:creationId xmlns:p14="http://schemas.microsoft.com/office/powerpoint/2010/main" val="6054539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cố định</a:t>
            </a:r>
            <a:r>
              <a:rPr lang="en-US" sz="2800" dirty="0">
                <a:solidFill>
                  <a:schemeClr val="tx1"/>
                </a:solidFill>
                <a:latin typeface="Times New Roman" panose="02020603050405020304" pitchFamily="18" charset="0"/>
                <a:cs typeface="Times New Roman" panose="02020603050405020304" pitchFamily="18" charset="0"/>
              </a:rPr>
              <a:t> </a:t>
            </a:r>
            <a:r>
              <a:rPr lang="vi-VN" sz="2800" dirty="0">
                <a:solidFill>
                  <a:schemeClr val="tx1"/>
                </a:solidFill>
                <a:latin typeface="Times New Roman" panose="02020603050405020304" pitchFamily="18" charset="0"/>
                <a:cs typeface="Times New Roman" panose="02020603050405020304" pitchFamily="18" charset="0"/>
              </a:rPr>
              <a:t>(F): Mọi bản ghi trong file có độ dài cố định và như nhau (mỗi bản ghi có thể có dấu hiệu điều khiển). Làm việc với các file gồm các bản ghi dạng F rất tiện lợi, từ vị trí của bản ghi đầu tiên và số thứ tự của một bản ghi có thể nhận được vị trí của bản ghi đó. Việc định vị bản ghi theo số liệu là hoàn toàn xác định. Mặt khác, các công việc chuẩn bị để xử lý các bản ghi dạng F là đơn giản. </a:t>
            </a:r>
          </a:p>
          <a:p>
            <a:pPr>
              <a:buFont typeface="Wingdings" panose="05000000000000000000" pitchFamily="2" charset="2"/>
              <a:buChar char="§"/>
            </a:pPr>
            <a:r>
              <a:rPr lang="vi-VN" sz="2800" dirty="0">
                <a:solidFill>
                  <a:schemeClr val="tx1"/>
                </a:solidFill>
                <a:latin typeface="Times New Roman" panose="02020603050405020304" pitchFamily="18" charset="0"/>
                <a:cs typeface="Times New Roman" panose="02020603050405020304" pitchFamily="18" charset="0"/>
              </a:rPr>
              <a:t>Ví dụ: các bản ghi trong một file có kiểu trong ngôn ngữ lập trình PASCAL thuộc dạng F</a:t>
            </a:r>
          </a:p>
          <a:p>
            <a:pPr>
              <a:buFont typeface="Wingdings" panose="05000000000000000000" pitchFamily="2" charset="2"/>
              <a:buChar char="§"/>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8024697" y="6362289"/>
            <a:ext cx="3130985"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b.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theo</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tổ</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chức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của</a:t>
            </a:r>
            <a:r>
              <a:rPr lang="en-US" dirty="0">
                <a:solidFill>
                  <a:schemeClr val="bg1"/>
                </a:solidFill>
                <a:latin typeface="Times New Roman" panose="02020603050405020304" pitchFamily="18" charset="0"/>
                <a:cs typeface="Times New Roman" panose="02020603050405020304" pitchFamily="18" charset="0"/>
              </a:rPr>
              <a:t> File</a:t>
            </a:r>
          </a:p>
        </p:txBody>
      </p:sp>
    </p:spTree>
    <p:extLst>
      <p:ext uri="{BB962C8B-B14F-4D97-AF65-F5344CB8AC3E}">
        <p14:creationId xmlns:p14="http://schemas.microsoft.com/office/powerpoint/2010/main" val="24128022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động (V): độ dài của bản ghi thay đổi từ bản ghi này cho tới bản ghi khác, song ngay khi xử lý  bản ghi thì hệ điều hành đã biết độ dài của bản ghi đó: Trong một phần nội dung của bản ghi đã ghi nhận độ dài của bản ghi. Tùy thuộc vào độ dài mỗi bản ghi có thể chuẩn bị các công việc liên quan để xử lý chúng, chẳng hạn việc tách các bản ghi từ một khối sau khi đọc từ vật dẫn ngoài vào bộ nhớ trong.</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8024697" y="6362289"/>
            <a:ext cx="3130985"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b.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theo</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tổ</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chức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của</a:t>
            </a:r>
            <a:r>
              <a:rPr lang="en-US" dirty="0">
                <a:solidFill>
                  <a:schemeClr val="bg1"/>
                </a:solidFill>
                <a:latin typeface="Times New Roman" panose="02020603050405020304" pitchFamily="18" charset="0"/>
                <a:cs typeface="Times New Roman" panose="02020603050405020304" pitchFamily="18" charset="0"/>
              </a:rPr>
              <a:t> File</a:t>
            </a:r>
          </a:p>
        </p:txBody>
      </p:sp>
    </p:spTree>
    <p:extLst>
      <p:ext uri="{BB962C8B-B14F-4D97-AF65-F5344CB8AC3E}">
        <p14:creationId xmlns:p14="http://schemas.microsoft.com/office/powerpoint/2010/main" val="12218756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logic </a:t>
            </a:r>
            <a:r>
              <a:rPr lang="en-US" sz="3200" dirty="0" err="1">
                <a:solidFill>
                  <a:srgbClr val="FF0000"/>
                </a:solidFill>
              </a:rPr>
              <a:t>và</a:t>
            </a:r>
            <a:r>
              <a:rPr lang="en-US" sz="3200" dirty="0">
                <a:solidFill>
                  <a:srgbClr val="FF0000"/>
                </a:solidFill>
              </a:rPr>
              <a:t> </a:t>
            </a:r>
            <a:r>
              <a:rPr lang="en-US" sz="3200" dirty="0" err="1">
                <a:solidFill>
                  <a:srgbClr val="FF0000"/>
                </a:solidFill>
              </a:rPr>
              <a:t>bản</a:t>
            </a:r>
            <a:r>
              <a:rPr lang="en-US" sz="3200" dirty="0">
                <a:solidFill>
                  <a:srgbClr val="FF0000"/>
                </a:solidFill>
              </a:rPr>
              <a:t> </a:t>
            </a:r>
            <a:r>
              <a:rPr lang="en-US" sz="3200" dirty="0" err="1">
                <a:solidFill>
                  <a:srgbClr val="FF0000"/>
                </a:solidFill>
              </a:rPr>
              <a:t>ghi</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lý</a:t>
            </a:r>
            <a:endParaRPr lang="en-US" sz="3200" dirty="0">
              <a:solidFill>
                <a:srgbClr val="FF0000"/>
              </a:solidFill>
            </a:endParaRPr>
          </a:p>
          <a:p>
            <a:pPr marL="0" indent="0">
              <a:buNone/>
            </a:pPr>
            <a:r>
              <a:rPr lang="vi-VN" sz="2800" dirty="0">
                <a:solidFill>
                  <a:schemeClr val="tx1"/>
                </a:solidFill>
                <a:latin typeface="Times New Roman" panose="02020603050405020304" pitchFamily="18" charset="0"/>
                <a:cs typeface="Times New Roman" panose="02020603050405020304" pitchFamily="18" charset="0"/>
              </a:rPr>
              <a:t>Thông thường có ba dạng phổ biến là</a:t>
            </a:r>
            <a:r>
              <a:rPr lang="en-US" sz="28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D</a:t>
            </a:r>
            <a:r>
              <a:rPr lang="vi-VN" sz="2800" dirty="0">
                <a:solidFill>
                  <a:schemeClr val="tx1"/>
                </a:solidFill>
                <a:latin typeface="Times New Roman" panose="02020603050405020304" pitchFamily="18" charset="0"/>
                <a:cs typeface="Times New Roman" panose="02020603050405020304" pitchFamily="18" charset="0"/>
              </a:rPr>
              <a:t>ạng không xác định</a:t>
            </a:r>
            <a:r>
              <a:rPr lang="en-US" sz="2800" dirty="0">
                <a:solidFill>
                  <a:schemeClr val="tx1"/>
                </a:solidFill>
                <a:latin typeface="Times New Roman" panose="02020603050405020304" pitchFamily="18" charset="0"/>
                <a:cs typeface="Times New Roman" panose="02020603050405020304" pitchFamily="18" charset="0"/>
              </a:rPr>
              <a:t> </a:t>
            </a:r>
            <a:r>
              <a:rPr lang="vi-VN" sz="2800" dirty="0">
                <a:solidFill>
                  <a:schemeClr val="tx1"/>
                </a:solidFill>
                <a:latin typeface="Times New Roman" panose="02020603050405020304" pitchFamily="18" charset="0"/>
                <a:cs typeface="Times New Roman" panose="02020603050405020304" pitchFamily="18" charset="0"/>
              </a:rPr>
              <a:t>(U): độ dài bản ghi không thể xác định, cuối mỗi bản ghi mới có dấu hiệu kết thúc bản ghi. Việc xử lý các file mà bản ghi thuộc dạng U nói chung có tính tự động hóa thấp hơn so với file gồm các bản ghi dạng F và V..</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8024697" y="6362289"/>
            <a:ext cx="3130985" cy="369332"/>
          </a:xfrm>
          <a:prstGeom prst="rect">
            <a:avLst/>
          </a:prstGeom>
        </p:spPr>
        <p:txBody>
          <a:bodyPr wrap="none">
            <a:spAutoFit/>
          </a:bodyPr>
          <a:lstStyle/>
          <a:p>
            <a:r>
              <a:rPr lang="en-US" dirty="0">
                <a:solidFill>
                  <a:schemeClr val="bg1"/>
                </a:solidFill>
                <a:latin typeface="Times New Roman" panose="02020603050405020304" pitchFamily="18" charset="0"/>
                <a:cs typeface="Times New Roman" panose="02020603050405020304" pitchFamily="18" charset="0"/>
              </a:rPr>
              <a:t>b. </a:t>
            </a:r>
            <a:r>
              <a:rPr lang="en-US" dirty="0" err="1">
                <a:solidFill>
                  <a:schemeClr val="bg1"/>
                </a:solidFill>
                <a:latin typeface="Times New Roman" panose="02020603050405020304" pitchFamily="18" charset="0"/>
                <a:cs typeface="Times New Roman" panose="02020603050405020304" pitchFamily="18" charset="0"/>
              </a:rPr>
              <a:t>Bản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ghi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theo</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tổ</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chức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của</a:t>
            </a:r>
            <a:r>
              <a:rPr lang="en-US" dirty="0">
                <a:solidFill>
                  <a:schemeClr val="bg1"/>
                </a:solidFill>
                <a:latin typeface="Times New Roman" panose="02020603050405020304" pitchFamily="18" charset="0"/>
                <a:cs typeface="Times New Roman" panose="02020603050405020304" pitchFamily="18" charset="0"/>
              </a:rPr>
              <a:t> File</a:t>
            </a:r>
          </a:p>
        </p:txBody>
      </p:sp>
    </p:spTree>
    <p:extLst>
      <p:ext uri="{BB962C8B-B14F-4D97-AF65-F5344CB8AC3E}">
        <p14:creationId xmlns:p14="http://schemas.microsoft.com/office/powerpoint/2010/main" val="33398808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fontScale="92500" lnSpcReduction="20000"/>
          </a:bodyPr>
          <a:lstStyle/>
          <a:p>
            <a:pPr marL="0" indent="0">
              <a:buNone/>
            </a:pPr>
            <a:r>
              <a:rPr lang="de-DE" sz="3200" dirty="0">
                <a:solidFill>
                  <a:srgbClr val="FF0000"/>
                </a:solidFill>
              </a:rPr>
              <a:t>Kết khối và tách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Một khối có thể chứa một hoặc một vài bản ghi và ngược lại, một bản ghi có thể được xếp trên một hoặc một số khối. Như vậy, tồn tại mối quan hệ giữa khối với bản ghi và điều đó liên quan đến vấn đề xác định bản ghi theo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Việc tổ chức file trên vật dẫn ngoài theo các khối là công việc của hệ điều hành (do các chương trình của phương pháp truy nhập đảm nhận) và như đã nói là cần đảm bảo tính độc lập với chương trình người dùng cho nên việc đưa một khối vào bộ nhớ trong hoặc đưa dữ liệu lên một khối là do hệ điều hành đảm nhận. Ta có thể gọi quá trình đó là vào ra vậy lý.</a:t>
            </a:r>
          </a:p>
          <a:p>
            <a:pPr marL="0" indent="0">
              <a:buNone/>
            </a:pPr>
            <a:endParaRPr lang="en-US" sz="3200" b="1" dirty="0">
              <a:solidFill>
                <a:srgbClr val="FF0000"/>
              </a:solidFill>
            </a:endParaRPr>
          </a:p>
          <a:p>
            <a:pPr marL="0" indent="0">
              <a:buNone/>
            </a:pP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71104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fontScale="92500" lnSpcReduction="10000"/>
          </a:bodyPr>
          <a:lstStyle/>
          <a:p>
            <a:pPr marL="0" indent="0">
              <a:buNone/>
            </a:pPr>
            <a:r>
              <a:rPr lang="de-DE" sz="3200" dirty="0">
                <a:solidFill>
                  <a:srgbClr val="FF0000"/>
                </a:solidFill>
              </a:rPr>
              <a:t>Kết khối và tách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Sau khi hệ điều hành đã đưa một khối vào bộ nhớ trong, cần phải xác định bản ghi hiện thời để chương trình người dùng xử lý. Đó là quá trình tách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Tách khối là quá trình từ các khối đưa ra được các bản ghi cần tìm có liên quan đến khối đó. Quá trình này diễn ra sau khi hệ điều hành đã đọc một khối từ vật dẫn ngoài vào bộ nhớ trong và trước khi chương trình người dùng xử lý bản ghi. Tùy thuộc vào phương pháp truy nhập dữ liệu mà tách khối hoặc do hệ điều hành hoặc do chính chương trình người dùng đảm nhận.</a:t>
            </a:r>
          </a:p>
          <a:p>
            <a:pPr marL="0" indent="0">
              <a:buNone/>
            </a:pPr>
            <a:endParaRPr lang="en-US" sz="3200" b="1" dirty="0">
              <a:solidFill>
                <a:srgbClr val="FF0000"/>
              </a:solidFill>
            </a:endParaRPr>
          </a:p>
          <a:p>
            <a:pPr marL="0" indent="0">
              <a:buNone/>
            </a:pP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17022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fontScale="85000" lnSpcReduction="10000"/>
          </a:bodyPr>
          <a:lstStyle/>
          <a:p>
            <a:pPr marL="0" indent="0">
              <a:buNone/>
            </a:pPr>
            <a:r>
              <a:rPr lang="de-DE" sz="3200" dirty="0">
                <a:solidFill>
                  <a:srgbClr val="FF0000"/>
                </a:solidFill>
              </a:rPr>
              <a:t>Kết khối và tách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Sau khi chương trình người dùng chuẩn bị xong nội dung bản ghi, thông tin trên bản ghi đó đã đúng như yêu cầu của người dùng, cần đưa nó lên vật dẫn ngoài để lưu trữ lâu dài. Như đã biết, hệ điều hành ghi thông tin lên thiết bị nhớ ngoài theo đơn vị là khối, vì vậy bản ghi nói trên phải được xếp vào một khối tương ứng (quá trình đó gọi là kết khối). Khi khối đã đầy đủ thông tin được xử lý thì hệ điều hành cần đặt đúng khối đã có vào vị trí đã dành cho nó trên vật dẫn ngoài.</a:t>
            </a:r>
            <a:endParaRPr lang="en-US" sz="33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Về hình thức, kết khối là quá trình ngược lại với quá trình tách khối. Kết khối diễn ra sau khi chương trình người dùng chuẩn bị xong nội dung bản ghi và đưa bản ghi đó vào khối để đưa ra thiết bị nhớ ngoài.</a:t>
            </a:r>
            <a:endParaRPr lang="en-US" sz="33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1783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a:bodyPr>
          <a:lstStyle/>
          <a:p>
            <a:pPr marL="0" indent="0">
              <a:buNone/>
            </a:pPr>
            <a:r>
              <a:rPr lang="de-DE" sz="3200" dirty="0">
                <a:solidFill>
                  <a:srgbClr val="FF0000"/>
                </a:solidFill>
              </a:rPr>
              <a:t>Kết khối và tách khối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Chương trình người dùng xử lý dữ liệu tại những vùng bộ nhớ theo quy định của chương trình, được gọi là vùng làm việc. Hệ điều hành đọc khối vào các vùng nhớ trung gian được gọi là vùng đệm (buffer vào) trước khi dữ liệu được chương trình xử lý. Sau khi chương trình xử lý dữ liệu xong, bản ghi đã hoàn thiện được kết khối vào các vùng nhớ đệm ra (buffer ra) trước khi được hệ điều hành đưa ra vật dẫn ngoài.</a:t>
            </a: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4857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a:bodyPr>
          <a:lstStyle/>
          <a:p>
            <a:pPr marL="0" indent="0">
              <a:buNone/>
            </a:pPr>
            <a:r>
              <a:rPr lang="de-DE" sz="3200" dirty="0">
                <a:solidFill>
                  <a:srgbClr val="FF0000"/>
                </a:solidFill>
              </a:rPr>
              <a:t>Kết khối và tách khối</a:t>
            </a:r>
          </a:p>
        </p:txBody>
      </p:sp>
      <p:sp>
        <p:nvSpPr>
          <p:cNvPr id="4" name="Rectangle 18"/>
          <p:cNvSpPr>
            <a:spLocks noChangeArrowheads="1"/>
          </p:cNvSpPr>
          <p:nvPr/>
        </p:nvSpPr>
        <p:spPr bwMode="auto">
          <a:xfrm>
            <a:off x="1381593" y="2026468"/>
            <a:ext cx="157334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3200"/>
          </a:p>
        </p:txBody>
      </p:sp>
      <p:grpSp>
        <p:nvGrpSpPr>
          <p:cNvPr id="5" name="Group 1"/>
          <p:cNvGrpSpPr>
            <a:grpSpLocks noChangeAspect="1"/>
          </p:cNvGrpSpPr>
          <p:nvPr/>
        </p:nvGrpSpPr>
        <p:grpSpPr bwMode="auto">
          <a:xfrm>
            <a:off x="498189" y="2318853"/>
            <a:ext cx="6915151" cy="3612172"/>
            <a:chOff x="2647" y="5135"/>
            <a:chExt cx="6050" cy="2949"/>
          </a:xfrm>
        </p:grpSpPr>
        <p:sp>
          <p:nvSpPr>
            <p:cNvPr id="6" name="AutoShape 17"/>
            <p:cNvSpPr>
              <a:spLocks noChangeAspect="1" noChangeArrowheads="1" noTextEdit="1"/>
            </p:cNvSpPr>
            <p:nvPr/>
          </p:nvSpPr>
          <p:spPr bwMode="auto">
            <a:xfrm>
              <a:off x="2647" y="5135"/>
              <a:ext cx="6049" cy="294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Rectangle 16"/>
            <p:cNvSpPr>
              <a:spLocks noChangeArrowheads="1"/>
            </p:cNvSpPr>
            <p:nvPr/>
          </p:nvSpPr>
          <p:spPr bwMode="auto">
            <a:xfrm>
              <a:off x="2908" y="5549"/>
              <a:ext cx="1694" cy="55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ngoài</a:t>
              </a:r>
              <a:endParaRPr lang="en-US" altLang="en-US" sz="2800" dirty="0">
                <a:latin typeface="Arial" panose="020B0604020202020204" pitchFamily="34" charset="0"/>
              </a:endParaRPr>
            </a:p>
          </p:txBody>
        </p:sp>
        <p:sp>
          <p:nvSpPr>
            <p:cNvPr id="8" name="Rectangle 15"/>
            <p:cNvSpPr>
              <a:spLocks noChangeArrowheads="1"/>
            </p:cNvSpPr>
            <p:nvPr/>
          </p:nvSpPr>
          <p:spPr bwMode="auto">
            <a:xfrm>
              <a:off x="6437" y="5549"/>
              <a:ext cx="1698" cy="55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ngoài</a:t>
              </a:r>
              <a:endParaRPr lang="en-US" altLang="en-US" sz="2800" dirty="0">
                <a:latin typeface="Arial" panose="020B0604020202020204" pitchFamily="34" charset="0"/>
              </a:endParaRPr>
            </a:p>
          </p:txBody>
        </p:sp>
        <p:sp>
          <p:nvSpPr>
            <p:cNvPr id="9" name="Rectangle 14"/>
            <p:cNvSpPr>
              <a:spLocks noChangeArrowheads="1"/>
            </p:cNvSpPr>
            <p:nvPr/>
          </p:nvSpPr>
          <p:spPr bwMode="auto">
            <a:xfrm>
              <a:off x="3190" y="7082"/>
              <a:ext cx="1272" cy="41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2000">
                  <a:latin typeface="Times New Roman" panose="02020603050405020304" pitchFamily="18" charset="0"/>
                  <a:ea typeface="Times New Roman" panose="02020603050405020304" pitchFamily="18" charset="0"/>
                  <a:cs typeface="Times New Roman" panose="02020603050405020304" pitchFamily="18" charset="0"/>
                </a:rPr>
                <a:t>Buffer vào</a:t>
              </a:r>
              <a:endParaRPr lang="en-US" altLang="en-US" sz="2800">
                <a:latin typeface="Arial" panose="020B0604020202020204" pitchFamily="34" charset="0"/>
              </a:endParaRPr>
            </a:p>
          </p:txBody>
        </p:sp>
        <p:sp>
          <p:nvSpPr>
            <p:cNvPr id="10" name="Rectangle 13"/>
            <p:cNvSpPr>
              <a:spLocks noChangeArrowheads="1"/>
            </p:cNvSpPr>
            <p:nvPr/>
          </p:nvSpPr>
          <p:spPr bwMode="auto">
            <a:xfrm>
              <a:off x="7002" y="7082"/>
              <a:ext cx="1269" cy="41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2000">
                  <a:latin typeface="Times New Roman" panose="02020603050405020304" pitchFamily="18" charset="0"/>
                  <a:ea typeface="Times New Roman" panose="02020603050405020304" pitchFamily="18" charset="0"/>
                  <a:cs typeface="Times New Roman" panose="02020603050405020304" pitchFamily="18" charset="0"/>
                </a:rPr>
                <a:t>Buffer ra</a:t>
              </a:r>
              <a:endParaRPr lang="en-US" altLang="en-US" sz="2800">
                <a:latin typeface="Arial" panose="020B0604020202020204" pitchFamily="34" charset="0"/>
              </a:endParaRPr>
            </a:p>
          </p:txBody>
        </p:sp>
        <p:sp>
          <p:nvSpPr>
            <p:cNvPr id="11" name="Rectangle 12"/>
            <p:cNvSpPr>
              <a:spLocks noChangeArrowheads="1"/>
            </p:cNvSpPr>
            <p:nvPr/>
          </p:nvSpPr>
          <p:spPr bwMode="auto">
            <a:xfrm>
              <a:off x="5167" y="7082"/>
              <a:ext cx="987" cy="88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2000">
                  <a:latin typeface="Times New Roman" panose="02020603050405020304" pitchFamily="18" charset="0"/>
                  <a:ea typeface="Times New Roman" panose="02020603050405020304" pitchFamily="18" charset="0"/>
                  <a:cs typeface="Times New Roman" panose="02020603050405020304" pitchFamily="18" charset="0"/>
                </a:rPr>
                <a:t>Vùng làm việc</a:t>
              </a:r>
              <a:endParaRPr lang="en-US" altLang="en-US" sz="2800">
                <a:latin typeface="Arial" panose="020B0604020202020204" pitchFamily="34" charset="0"/>
              </a:endParaRPr>
            </a:p>
          </p:txBody>
        </p:sp>
        <p:sp>
          <p:nvSpPr>
            <p:cNvPr id="12" name="Line 11"/>
            <p:cNvSpPr>
              <a:spLocks noChangeShapeType="1"/>
            </p:cNvSpPr>
            <p:nvPr/>
          </p:nvSpPr>
          <p:spPr bwMode="auto">
            <a:xfrm>
              <a:off x="3614" y="6246"/>
              <a:ext cx="0" cy="69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3" name="Line 10"/>
            <p:cNvSpPr>
              <a:spLocks noChangeShapeType="1"/>
            </p:cNvSpPr>
            <p:nvPr/>
          </p:nvSpPr>
          <p:spPr bwMode="auto">
            <a:xfrm flipV="1">
              <a:off x="7284" y="6246"/>
              <a:ext cx="0" cy="55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4" name="Line 9"/>
            <p:cNvSpPr>
              <a:spLocks noChangeShapeType="1"/>
            </p:cNvSpPr>
            <p:nvPr/>
          </p:nvSpPr>
          <p:spPr bwMode="auto">
            <a:xfrm>
              <a:off x="4602" y="7361"/>
              <a:ext cx="424"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5" name="Line 8"/>
            <p:cNvSpPr>
              <a:spLocks noChangeShapeType="1"/>
            </p:cNvSpPr>
            <p:nvPr/>
          </p:nvSpPr>
          <p:spPr bwMode="auto">
            <a:xfrm>
              <a:off x="6296" y="7361"/>
              <a:ext cx="423" cy="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6" name="Line 7"/>
            <p:cNvSpPr>
              <a:spLocks noChangeShapeType="1"/>
            </p:cNvSpPr>
            <p:nvPr/>
          </p:nvSpPr>
          <p:spPr bwMode="auto">
            <a:xfrm>
              <a:off x="2767" y="6943"/>
              <a:ext cx="592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7" name="Line 6"/>
            <p:cNvSpPr>
              <a:spLocks noChangeShapeType="1"/>
            </p:cNvSpPr>
            <p:nvPr/>
          </p:nvSpPr>
          <p:spPr bwMode="auto">
            <a:xfrm>
              <a:off x="2767" y="6943"/>
              <a:ext cx="1" cy="111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8" name="Line 5"/>
            <p:cNvSpPr>
              <a:spLocks noChangeShapeType="1"/>
            </p:cNvSpPr>
            <p:nvPr/>
          </p:nvSpPr>
          <p:spPr bwMode="auto">
            <a:xfrm>
              <a:off x="2767" y="8058"/>
              <a:ext cx="5929" cy="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19" name="Line 4"/>
            <p:cNvSpPr>
              <a:spLocks noChangeShapeType="1"/>
            </p:cNvSpPr>
            <p:nvPr/>
          </p:nvSpPr>
          <p:spPr bwMode="auto">
            <a:xfrm>
              <a:off x="8696" y="6943"/>
              <a:ext cx="1" cy="111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sz="2800"/>
            </a:p>
          </p:txBody>
        </p:sp>
        <p:sp>
          <p:nvSpPr>
            <p:cNvPr id="20" name="Text Box 3"/>
            <p:cNvSpPr txBox="1">
              <a:spLocks noChangeArrowheads="1"/>
            </p:cNvSpPr>
            <p:nvPr/>
          </p:nvSpPr>
          <p:spPr bwMode="auto">
            <a:xfrm>
              <a:off x="2908" y="7640"/>
              <a:ext cx="1694" cy="32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2000" b="1">
                  <a:latin typeface="Times New Roman" panose="02020603050405020304" pitchFamily="18" charset="0"/>
                  <a:ea typeface="Times New Roman" panose="02020603050405020304" pitchFamily="18" charset="0"/>
                  <a:cs typeface="Times New Roman" panose="02020603050405020304" pitchFamily="18" charset="0"/>
                </a:rPr>
                <a:t>Bộ nhớ trong</a:t>
              </a:r>
              <a:endParaRPr lang="en-US" altLang="en-US" sz="2800">
                <a:latin typeface="Arial" panose="020B0604020202020204" pitchFamily="34" charset="0"/>
              </a:endParaRPr>
            </a:p>
          </p:txBody>
        </p:sp>
        <p:sp>
          <p:nvSpPr>
            <p:cNvPr id="21" name="Text Box 2"/>
            <p:cNvSpPr txBox="1">
              <a:spLocks noChangeArrowheads="1"/>
            </p:cNvSpPr>
            <p:nvPr/>
          </p:nvSpPr>
          <p:spPr bwMode="auto">
            <a:xfrm>
              <a:off x="4743" y="6246"/>
              <a:ext cx="1694" cy="42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r>
                <a:rPr lang="en-US" altLang="en-US" sz="2000" b="1">
                  <a:latin typeface="Times New Roman" panose="02020603050405020304" pitchFamily="18" charset="0"/>
                  <a:ea typeface="Times New Roman" panose="02020603050405020304" pitchFamily="18" charset="0"/>
                  <a:cs typeface="Times New Roman" panose="02020603050405020304" pitchFamily="18" charset="0"/>
                </a:rPr>
                <a:t>Do hệ điều hành</a:t>
              </a:r>
              <a:endParaRPr lang="en-US" altLang="en-US" sz="2800">
                <a:latin typeface="Arial" panose="020B0604020202020204" pitchFamily="34" charset="0"/>
              </a:endParaRPr>
            </a:p>
          </p:txBody>
        </p:sp>
      </p:grpSp>
      <p:sp>
        <p:nvSpPr>
          <p:cNvPr id="23" name="Rectangle 22"/>
          <p:cNvSpPr/>
          <p:nvPr/>
        </p:nvSpPr>
        <p:spPr>
          <a:xfrm>
            <a:off x="8011288" y="1605390"/>
            <a:ext cx="3788666" cy="4832092"/>
          </a:xfrm>
          <a:prstGeom prst="rect">
            <a:avLst/>
          </a:prstGeom>
        </p:spPr>
        <p:txBody>
          <a:bodyPr wrap="square">
            <a:spAutoFit/>
          </a:bodyPr>
          <a:lstStyle/>
          <a:p>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sơ</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này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giai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đoạn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đọc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vật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lý</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vật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lý</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ra</a:t>
            </a:r>
            <a:r>
              <a:rPr lang="en-US" sz="2800" dirty="0">
                <a:latin typeface="Times New Roman" panose="02020603050405020304" pitchFamily="18" charset="0"/>
                <a:ea typeface="Times New Roman" panose="02020603050405020304" pitchFamily="18" charset="0"/>
              </a:rPr>
              <a:t>) do </a:t>
            </a:r>
            <a:r>
              <a:rPr lang="en-US" sz="2800" dirty="0" err="1">
                <a:latin typeface="Times New Roman" panose="02020603050405020304" pitchFamily="18" charset="0"/>
                <a:ea typeface="Times New Roman" panose="02020603050405020304" pitchFamily="18" charset="0"/>
              </a:rPr>
              <a:t>chương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phương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pháp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nhập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phải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đảm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nhận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hoặc</a:t>
            </a:r>
            <a:r>
              <a:rPr lang="en-US" sz="2800" dirty="0">
                <a:latin typeface="Times New Roman" panose="02020603050405020304" pitchFamily="18" charset="0"/>
                <a:ea typeface="Times New Roman" panose="02020603050405020304" pitchFamily="18" charset="0"/>
              </a:rPr>
              <a:t> do </a:t>
            </a:r>
            <a:r>
              <a:rPr lang="en-US" sz="2800" dirty="0" err="1">
                <a:latin typeface="Times New Roman" panose="02020603050405020304" pitchFamily="18" charset="0"/>
                <a:ea typeface="Times New Roman" panose="02020603050405020304" pitchFamily="18" charset="0"/>
              </a:rPr>
              <a:t>chương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người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dùng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đảm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nhận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tùy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thuộc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vào</a:t>
            </a:r>
            <a:r>
              <a:rPr lang="en-US" sz="2800" dirty="0">
                <a:latin typeface="Times New Roman" panose="02020603050405020304" pitchFamily="18" charset="0"/>
                <a:ea typeface="Times New Roman" panose="02020603050405020304" pitchFamily="18" charset="0"/>
              </a:rPr>
              <a:t> file </a:t>
            </a:r>
            <a:r>
              <a:rPr lang="en-US" sz="2800" dirty="0" err="1">
                <a:latin typeface="Times New Roman" panose="02020603050405020304" pitchFamily="18" charset="0"/>
                <a:ea typeface="Times New Roman" panose="02020603050405020304" pitchFamily="18" charset="0"/>
              </a:rPr>
              <a:t>dữ</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liệu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nói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được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mở</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làm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việc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theo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phương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pháp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truy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nhập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vào</a:t>
            </a:r>
            <a:r>
              <a:rPr lang="en-US" sz="2800" dirty="0">
                <a:latin typeface="Times New Roman" panose="02020603050405020304" pitchFamily="18" charset="0"/>
                <a:ea typeface="Times New Roman" panose="02020603050405020304" pitchFamily="18" charset="0"/>
              </a:rPr>
              <a:t>.</a:t>
            </a:r>
            <a:endParaRPr lang="en-US" sz="2800" dirty="0"/>
          </a:p>
        </p:txBody>
      </p:sp>
    </p:spTree>
    <p:extLst>
      <p:ext uri="{BB962C8B-B14F-4D97-AF65-F5344CB8AC3E}">
        <p14:creationId xmlns:p14="http://schemas.microsoft.com/office/powerpoint/2010/main" val="380392524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 </a:t>
            </a:r>
            <a:r>
              <a:rPr lang="vi-VN" sz="4000" dirty="0">
                <a:solidFill>
                  <a:schemeClr val="tx1"/>
                </a:solidFill>
                <a:cs typeface="Times New Roman" panose="02020603050405020304" pitchFamily="18" charset="0"/>
              </a:rPr>
              <a:t>Bản ghi và khối</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50135"/>
          </a:xfrm>
        </p:spPr>
        <p:txBody>
          <a:bodyPr>
            <a:normAutofit fontScale="92500" lnSpcReduction="20000"/>
          </a:bodyPr>
          <a:lstStyle/>
          <a:p>
            <a:pPr marL="0" indent="0">
              <a:buNone/>
            </a:pPr>
            <a:r>
              <a:rPr lang="de-DE" sz="3200" dirty="0">
                <a:solidFill>
                  <a:srgbClr val="FF0000"/>
                </a:solidFill>
              </a:rPr>
              <a:t>Kết khối và tách khối</a:t>
            </a:r>
          </a:p>
          <a:p>
            <a:pPr marL="0" indent="0">
              <a:buNone/>
            </a:pPr>
            <a:r>
              <a:rPr lang="vi-VN" sz="3300" dirty="0">
                <a:solidFill>
                  <a:schemeClr val="tx1"/>
                </a:solidFill>
                <a:latin typeface="Times New Roman" panose="02020603050405020304" pitchFamily="18" charset="0"/>
                <a:cs typeface="Times New Roman" panose="02020603050405020304" pitchFamily="18" charset="0"/>
              </a:rPr>
              <a:t>Theo sơ đồ</a:t>
            </a:r>
            <a:r>
              <a:rPr lang="en-US" sz="3300" dirty="0">
                <a:solidFill>
                  <a:schemeClr val="tx1"/>
                </a:solidFill>
                <a:latin typeface="Times New Roman" panose="02020603050405020304" pitchFamily="18" charset="0"/>
                <a:cs typeface="Times New Roman" panose="02020603050405020304" pitchFamily="18" charset="0"/>
              </a:rPr>
              <a:t>,</a:t>
            </a:r>
            <a:r>
              <a:rPr lang="vi-VN" sz="3300" dirty="0">
                <a:solidFill>
                  <a:schemeClr val="tx1"/>
                </a:solidFill>
                <a:latin typeface="Times New Roman" panose="02020603050405020304" pitchFamily="18" charset="0"/>
                <a:cs typeface="Times New Roman" panose="02020603050405020304" pitchFamily="18" charset="0"/>
              </a:rPr>
              <a:t> ta có thể nhận thấy rằng mỗi phương pháp tổ chức và truy nhập dữ liệu bao gồm một số thành phần cơ bản như sau (môdun chương trình có thể được phát triển thành nhóm môdun chương trình):</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Môdun chương trình đảm bảo chức năng tổ chức lưu trữ và định vị trên vật dẫn ngoài;</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Môdun chương trình đảm bảo vào/ra mỗi khối (bản ghi vật lý) đối với mỗi khối xác định;</a:t>
            </a:r>
          </a:p>
          <a:p>
            <a:pPr>
              <a:buFont typeface="Wingdings" panose="05000000000000000000" pitchFamily="2" charset="2"/>
              <a:buChar char="§"/>
            </a:pPr>
            <a:r>
              <a:rPr lang="vi-VN" sz="3300" dirty="0">
                <a:solidFill>
                  <a:schemeClr val="tx1"/>
                </a:solidFill>
                <a:latin typeface="Times New Roman" panose="02020603050405020304" pitchFamily="18" charset="0"/>
                <a:cs typeface="Times New Roman" panose="02020603050405020304" pitchFamily="18" charset="0"/>
              </a:rPr>
              <a:t>Môdun chương trình đảm bảo việc tách/kết khối theo bản ghi đối với file xác định.</a:t>
            </a:r>
          </a:p>
        </p:txBody>
      </p:sp>
      <p:pic>
        <p:nvPicPr>
          <p:cNvPr id="21" name="Picture 20"/>
          <p:cNvPicPr>
            <a:picLocks noChangeAspect="1"/>
          </p:cNvPicPr>
          <p:nvPr/>
        </p:nvPicPr>
        <p:blipFill>
          <a:blip r:embed="rId2"/>
          <a:stretch>
            <a:fillRect/>
          </a:stretch>
        </p:blipFill>
        <p:spPr>
          <a:xfrm>
            <a:off x="6384978" y="170484"/>
            <a:ext cx="4381500" cy="2219325"/>
          </a:xfrm>
          <a:prstGeom prst="rect">
            <a:avLst/>
          </a:prstGeom>
        </p:spPr>
      </p:pic>
    </p:spTree>
    <p:extLst>
      <p:ext uri="{BB962C8B-B14F-4D97-AF65-F5344CB8AC3E}">
        <p14:creationId xmlns:p14="http://schemas.microsoft.com/office/powerpoint/2010/main" val="1450207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sz="3200" dirty="0" err="1">
                <a:solidFill>
                  <a:srgbClr val="FF0000"/>
                </a:solidFill>
              </a:rPr>
              <a:t>Vai</a:t>
            </a:r>
            <a:r>
              <a:rPr lang="en-US" sz="3200" dirty="0">
                <a:solidFill>
                  <a:srgbClr val="FF0000"/>
                </a:solidFill>
              </a:rPr>
              <a:t> </a:t>
            </a:r>
            <a:r>
              <a:rPr lang="en-US" sz="3200" dirty="0" err="1">
                <a:solidFill>
                  <a:srgbClr val="FF0000"/>
                </a:solidFill>
              </a:rPr>
              <a:t>trò</a:t>
            </a:r>
            <a:r>
              <a:rPr lang="en-US" sz="3200" dirty="0">
                <a:solidFill>
                  <a:srgbClr val="FF0000"/>
                </a:solidFill>
              </a:rPr>
              <a:t> </a:t>
            </a:r>
            <a:r>
              <a:rPr lang="en-US" sz="3200" dirty="0" err="1">
                <a:solidFill>
                  <a:srgbClr val="FF0000"/>
                </a:solidFill>
              </a:rPr>
              <a:t>của</a:t>
            </a:r>
            <a:r>
              <a:rPr lang="en-US" sz="3200" dirty="0">
                <a:solidFill>
                  <a:srgbClr val="FF0000"/>
                </a:solidFill>
              </a:rPr>
              <a:t> buffer</a:t>
            </a:r>
          </a:p>
          <a:p>
            <a:pPr>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Buffer </a:t>
            </a:r>
            <a:r>
              <a:rPr lang="en-US" sz="3200" dirty="0" err="1">
                <a:solidFill>
                  <a:schemeClr val="tx1"/>
                </a:solidFill>
                <a:latin typeface="Times New Roman" panose="02020603050405020304" pitchFamily="18" charset="0"/>
                <a:cs typeface="Times New Roman" panose="02020603050405020304" pitchFamily="18" charset="0"/>
              </a:rPr>
              <a:t>chính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lưu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tạm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thuận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vào-ra</a:t>
            </a:r>
            <a:endParaRPr lang="en-US" sz="32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hoặc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nhiều</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ngoài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tốc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xử</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lý</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tốc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đọc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nhanh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chậm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nhau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trường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hợp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hơn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buffer </a:t>
            </a:r>
            <a:r>
              <a:rPr lang="en-US" sz="3200" dirty="0" err="1">
                <a:solidFill>
                  <a:schemeClr val="tx1"/>
                </a:solidFill>
                <a:latin typeface="Times New Roman" panose="02020603050405020304" pitchFamily="18" charset="0"/>
                <a:cs typeface="Times New Roman" panose="02020603050405020304" pitchFamily="18" charset="0"/>
              </a:rPr>
              <a:t>có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liên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nhau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tạo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một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xâu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buffers.</a:t>
            </a:r>
            <a:endParaRPr lang="en-US" sz="32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42326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058400" cy="4600036"/>
          </a:xfrm>
        </p:spPr>
        <p:txBody>
          <a:bodyPr>
            <a:noAutofit/>
          </a:bodyPr>
          <a:lstStyle/>
          <a:p>
            <a:pPr marL="0" indent="0">
              <a:buNone/>
            </a:pPr>
            <a:r>
              <a:rPr lang="en-US" sz="2800" dirty="0" err="1">
                <a:solidFill>
                  <a:srgbClr val="FF0000"/>
                </a:solidFill>
              </a:rPr>
              <a:t>Vai</a:t>
            </a:r>
            <a:r>
              <a:rPr lang="en-US" sz="2800" dirty="0">
                <a:solidFill>
                  <a:srgbClr val="FF0000"/>
                </a:solidFill>
              </a:rPr>
              <a:t> </a:t>
            </a:r>
            <a:r>
              <a:rPr lang="en-US" sz="2800" dirty="0" err="1">
                <a:solidFill>
                  <a:srgbClr val="FF0000"/>
                </a:solidFill>
              </a:rPr>
              <a:t>trò</a:t>
            </a:r>
            <a:r>
              <a:rPr lang="en-US" sz="2800" dirty="0">
                <a:solidFill>
                  <a:srgbClr val="FF0000"/>
                </a:solidFill>
              </a:rPr>
              <a:t> </a:t>
            </a:r>
            <a:r>
              <a:rPr lang="en-US" sz="2800" dirty="0" err="1">
                <a:solidFill>
                  <a:srgbClr val="FF0000"/>
                </a:solidFill>
              </a:rPr>
              <a:t>của</a:t>
            </a:r>
            <a:r>
              <a:rPr lang="en-US" sz="2800" dirty="0">
                <a:solidFill>
                  <a:srgbClr val="FF0000"/>
                </a:solidFill>
              </a:rPr>
              <a:t> buffer</a:t>
            </a:r>
          </a:p>
          <a:p>
            <a:pPr>
              <a:buFont typeface="Wingdings" panose="05000000000000000000" pitchFamily="2" charset="2"/>
              <a:buChar char="§"/>
            </a:pPr>
            <a:r>
              <a:rPr lang="vi-VN" sz="2800" dirty="0">
                <a:solidFill>
                  <a:schemeClr val="tx1"/>
                </a:solidFill>
                <a:latin typeface="+mj-lt"/>
              </a:rPr>
              <a:t>Tùy thuộc vào chương trình người dùng được viết trên ngôn ngữ lập trình nào, mà vùng nhớ đệm được tạo ra hoặc do chương trình dịch hoặc do chính chương trình người dùng. Nếu chương trình được viết trên ngôn ngữ bậc cao thì do chương trình dịch đảm nhận, còn nếu nó được viết trên assembler thì do chính chương trình người dùng phải đảm nhận.</a:t>
            </a:r>
            <a:endParaRPr lang="en-US" sz="2800" dirty="0">
              <a:solidFill>
                <a:schemeClr val="tx1"/>
              </a:solidFill>
              <a:latin typeface="+mj-lt"/>
            </a:endParaRPr>
          </a:p>
          <a:p>
            <a:pPr>
              <a:buFont typeface="Wingdings" panose="05000000000000000000" pitchFamily="2" charset="2"/>
              <a:buChar char="§"/>
            </a:pPr>
            <a:r>
              <a:rPr lang="vi-VN" sz="2800" dirty="0">
                <a:solidFill>
                  <a:schemeClr val="tx1"/>
                </a:solidFill>
                <a:latin typeface="+mj-lt"/>
              </a:rPr>
              <a:t>Trong một số hệ điều hành còn có quy định về số lượng cực đại các buffer có thể được dùng trong hệ thống;mặt khác, thông tin liên quan đến các buffer nói trên được đặt vào các vùng nhớ đã được định sẵn (liên hệ với dòng lệnh buffers = n của CONFIG.SYS trong MS DOS).</a:t>
            </a:r>
          </a:p>
        </p:txBody>
      </p:sp>
    </p:spTree>
    <p:extLst>
      <p:ext uri="{BB962C8B-B14F-4D97-AF65-F5344CB8AC3E}">
        <p14:creationId xmlns:p14="http://schemas.microsoft.com/office/powerpoint/2010/main" val="4716145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Sử</a:t>
            </a:r>
            <a:r>
              <a:rPr lang="en-US" sz="3200" dirty="0">
                <a:solidFill>
                  <a:srgbClr val="FF0000"/>
                </a:solidFill>
              </a:rPr>
              <a:t> </a:t>
            </a:r>
            <a:r>
              <a:rPr lang="en-US" sz="3200" dirty="0" err="1">
                <a:solidFill>
                  <a:srgbClr val="FF0000"/>
                </a:solidFill>
              </a:rPr>
              <a:t>dụng</a:t>
            </a:r>
            <a:r>
              <a:rPr lang="en-US" sz="3200" dirty="0">
                <a:solidFill>
                  <a:srgbClr val="FF0000"/>
                </a:solidFill>
              </a:rPr>
              <a:t> buffer</a:t>
            </a:r>
          </a:p>
          <a:p>
            <a:pPr marL="0" indent="0">
              <a:buNone/>
            </a:pPr>
            <a:r>
              <a:rPr lang="en-US" sz="3200" dirty="0" err="1">
                <a:solidFill>
                  <a:schemeClr val="tx1"/>
                </a:solidFill>
              </a:rPr>
              <a:t>Có</a:t>
            </a:r>
            <a:r>
              <a:rPr lang="en-US" sz="3200" dirty="0">
                <a:solidFill>
                  <a:schemeClr val="tx1"/>
                </a:solidFill>
              </a:rPr>
              <a:t> </a:t>
            </a:r>
            <a:r>
              <a:rPr lang="en-US" sz="3200" dirty="0" err="1">
                <a:solidFill>
                  <a:schemeClr val="tx1"/>
                </a:solidFill>
              </a:rPr>
              <a:t>hai</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điển</a:t>
            </a:r>
            <a:r>
              <a:rPr lang="en-US" sz="3200" dirty="0">
                <a:solidFill>
                  <a:schemeClr val="tx1"/>
                </a:solidFill>
              </a:rPr>
              <a:t> </a:t>
            </a:r>
            <a:r>
              <a:rPr lang="en-US" sz="3200" dirty="0" err="1">
                <a:solidFill>
                  <a:schemeClr val="tx1"/>
                </a:solidFill>
              </a:rPr>
              <a:t>hình</a:t>
            </a:r>
            <a:r>
              <a:rPr lang="en-US" sz="3200" dirty="0">
                <a:solidFill>
                  <a:schemeClr val="tx1"/>
                </a:solidFill>
              </a:rPr>
              <a:t> </a:t>
            </a:r>
            <a:r>
              <a:rPr lang="en-US" sz="3200" dirty="0" err="1">
                <a:solidFill>
                  <a:schemeClr val="tx1"/>
                </a:solidFill>
              </a:rPr>
              <a:t>khi</a:t>
            </a:r>
            <a:r>
              <a:rPr lang="en-US" sz="3200" dirty="0">
                <a:solidFill>
                  <a:schemeClr val="tx1"/>
                </a:solidFill>
              </a:rPr>
              <a:t> </a:t>
            </a:r>
            <a:r>
              <a:rPr lang="en-US" sz="3200" dirty="0" err="1">
                <a:solidFill>
                  <a:schemeClr val="tx1"/>
                </a:solidFill>
              </a:rPr>
              <a:t>sử</a:t>
            </a:r>
            <a:r>
              <a:rPr lang="en-US" sz="3200" dirty="0">
                <a:solidFill>
                  <a:schemeClr val="tx1"/>
                </a:solidFill>
              </a:rPr>
              <a:t> </a:t>
            </a:r>
            <a:r>
              <a:rPr lang="en-US" sz="3200" dirty="0" err="1">
                <a:solidFill>
                  <a:schemeClr val="tx1"/>
                </a:solidFill>
              </a:rPr>
              <a:t>dụng</a:t>
            </a:r>
            <a:r>
              <a:rPr lang="en-US" sz="3200" dirty="0">
                <a:solidFill>
                  <a:schemeClr val="tx1"/>
                </a:solidFill>
              </a:rPr>
              <a:t> buffer: </a:t>
            </a:r>
          </a:p>
          <a:p>
            <a:pPr>
              <a:buFont typeface="Wingdings" panose="05000000000000000000" pitchFamily="2" charset="2"/>
              <a:buChar char="§"/>
            </a:pPr>
            <a:r>
              <a:rPr lang="en-US" sz="3200" dirty="0" err="1">
                <a:solidFill>
                  <a:schemeClr val="tx1"/>
                </a:solidFill>
              </a:rPr>
              <a:t>Sử</a:t>
            </a:r>
            <a:r>
              <a:rPr lang="en-US" sz="3200" dirty="0">
                <a:solidFill>
                  <a:schemeClr val="tx1"/>
                </a:solidFill>
              </a:rPr>
              <a:t> </a:t>
            </a:r>
            <a:r>
              <a:rPr lang="en-US" sz="3200" dirty="0" err="1">
                <a:solidFill>
                  <a:schemeClr val="tx1"/>
                </a:solidFill>
              </a:rPr>
              <a:t>dụng</a:t>
            </a:r>
            <a:r>
              <a:rPr lang="en-US" sz="3200" dirty="0">
                <a:solidFill>
                  <a:schemeClr val="tx1"/>
                </a:solidFill>
              </a:rPr>
              <a:t> buffer </a:t>
            </a:r>
            <a:r>
              <a:rPr lang="en-US" sz="3200" dirty="0" err="1">
                <a:solidFill>
                  <a:schemeClr val="tx1"/>
                </a:solidFill>
              </a:rPr>
              <a:t>theo</a:t>
            </a:r>
            <a:r>
              <a:rPr lang="en-US" sz="3200" dirty="0">
                <a:solidFill>
                  <a:schemeClr val="tx1"/>
                </a:solidFill>
              </a:rPr>
              <a:t> </a:t>
            </a:r>
            <a:r>
              <a:rPr lang="en-US" sz="3200" dirty="0" err="1">
                <a:solidFill>
                  <a:schemeClr val="tx1"/>
                </a:solidFill>
              </a:rPr>
              <a:t>khẳng</a:t>
            </a:r>
            <a:r>
              <a:rPr lang="en-US" sz="3200" dirty="0">
                <a:solidFill>
                  <a:schemeClr val="tx1"/>
                </a:solidFill>
              </a:rPr>
              <a:t> </a:t>
            </a:r>
            <a:r>
              <a:rPr lang="en-US" sz="3200" dirty="0" err="1">
                <a:solidFill>
                  <a:schemeClr val="tx1"/>
                </a:solidFill>
              </a:rPr>
              <a:t>định</a:t>
            </a:r>
            <a:r>
              <a:rPr lang="en-US" sz="3200" dirty="0">
                <a:solidFill>
                  <a:schemeClr val="tx1"/>
                </a:solidFill>
              </a:rPr>
              <a:t> </a:t>
            </a:r>
          </a:p>
          <a:p>
            <a:pPr>
              <a:buFont typeface="Wingdings" panose="05000000000000000000" pitchFamily="2" charset="2"/>
              <a:buChar char="§"/>
            </a:pPr>
            <a:r>
              <a:rPr lang="en-US" sz="3200" dirty="0" err="1">
                <a:solidFill>
                  <a:schemeClr val="tx1"/>
                </a:solidFill>
              </a:rPr>
              <a:t>Sử</a:t>
            </a:r>
            <a:r>
              <a:rPr lang="en-US" sz="3200" dirty="0">
                <a:solidFill>
                  <a:schemeClr val="tx1"/>
                </a:solidFill>
              </a:rPr>
              <a:t> </a:t>
            </a:r>
            <a:r>
              <a:rPr lang="en-US" sz="3200" dirty="0" err="1">
                <a:solidFill>
                  <a:schemeClr val="tx1"/>
                </a:solidFill>
              </a:rPr>
              <a:t>dụng</a:t>
            </a:r>
            <a:r>
              <a:rPr lang="en-US" sz="3200" dirty="0">
                <a:solidFill>
                  <a:schemeClr val="tx1"/>
                </a:solidFill>
              </a:rPr>
              <a:t> buffer </a:t>
            </a:r>
            <a:r>
              <a:rPr lang="en-US" sz="3200" dirty="0" err="1">
                <a:solidFill>
                  <a:schemeClr val="tx1"/>
                </a:solidFill>
              </a:rPr>
              <a:t>theo</a:t>
            </a:r>
            <a:r>
              <a:rPr lang="en-US" sz="3200" dirty="0">
                <a:solidFill>
                  <a:schemeClr val="tx1"/>
                </a:solidFill>
              </a:rPr>
              <a:t> </a:t>
            </a:r>
            <a:r>
              <a:rPr lang="en-US" sz="3200" dirty="0" err="1">
                <a:solidFill>
                  <a:schemeClr val="tx1"/>
                </a:solidFill>
              </a:rPr>
              <a:t>đòi</a:t>
            </a:r>
            <a:r>
              <a:rPr lang="en-US" sz="3200" dirty="0">
                <a:solidFill>
                  <a:schemeClr val="tx1"/>
                </a:solidFill>
              </a:rPr>
              <a:t> </a:t>
            </a:r>
            <a:r>
              <a:rPr lang="en-US" sz="3200" dirty="0" err="1">
                <a:solidFill>
                  <a:schemeClr val="tx1"/>
                </a:solidFill>
              </a:rPr>
              <a:t>hỏi</a:t>
            </a:r>
            <a:r>
              <a:rPr lang="en-US" sz="3200" dirty="0">
                <a:solidFill>
                  <a:schemeClr val="tx1"/>
                </a:solidFill>
              </a:rPr>
              <a:t>.</a:t>
            </a:r>
          </a:p>
          <a:p>
            <a:pPr marL="0" indent="0">
              <a:buNone/>
            </a:pPr>
            <a:endParaRPr lang="en-US" sz="3200" b="1" dirty="0">
              <a:solidFill>
                <a:srgbClr val="FF0000"/>
              </a:solidFill>
            </a:endParaRPr>
          </a:p>
        </p:txBody>
      </p:sp>
    </p:spTree>
    <p:extLst>
      <p:ext uri="{BB962C8B-B14F-4D97-AF65-F5344CB8AC3E}">
        <p14:creationId xmlns:p14="http://schemas.microsoft.com/office/powerpoint/2010/main" val="141620976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sz="3200" dirty="0" err="1">
                <a:solidFill>
                  <a:srgbClr val="FF0000"/>
                </a:solidFill>
              </a:rPr>
              <a:t>Sử</a:t>
            </a:r>
            <a:r>
              <a:rPr lang="en-US" sz="3200" dirty="0">
                <a:solidFill>
                  <a:srgbClr val="FF0000"/>
                </a:solidFill>
              </a:rPr>
              <a:t> </a:t>
            </a:r>
            <a:r>
              <a:rPr lang="en-US" sz="3200" dirty="0" err="1">
                <a:solidFill>
                  <a:srgbClr val="FF0000"/>
                </a:solidFill>
              </a:rPr>
              <a:t>dụng</a:t>
            </a:r>
            <a:r>
              <a:rPr lang="en-US" sz="3200" dirty="0">
                <a:solidFill>
                  <a:srgbClr val="FF0000"/>
                </a:solidFill>
              </a:rPr>
              <a:t> buffer</a:t>
            </a:r>
          </a:p>
          <a:p>
            <a:pPr>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dụng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file </a:t>
            </a:r>
            <a:r>
              <a:rPr lang="en-US" sz="3200" dirty="0" err="1">
                <a:solidFill>
                  <a:schemeClr val="tx1"/>
                </a:solidFill>
                <a:latin typeface="Times New Roman" panose="02020603050405020304" pitchFamily="18" charset="0"/>
                <a:cs typeface="Times New Roman" panose="02020603050405020304" pitchFamily="18" charset="0"/>
              </a:rPr>
              <a:t>dữ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mở</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QSAM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QISAM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hai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trước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cần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xử</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lý</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vì</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hóa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tốc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nhanh</a:t>
            </a:r>
            <a:r>
              <a:rPr lang="en-US" sz="32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Mức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hóa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ở </a:t>
            </a:r>
            <a:r>
              <a:rPr lang="en-US" sz="3200" dirty="0" err="1">
                <a:solidFill>
                  <a:schemeClr val="tx1"/>
                </a:solidFill>
                <a:latin typeface="Times New Roman" panose="02020603050405020304" pitchFamily="18" charset="0"/>
                <a:cs typeface="Times New Roman" panose="02020603050405020304" pitchFamily="18" charset="0"/>
              </a:rPr>
              <a:t>chỗ</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mọi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khâu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tách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đồng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hóa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kiểm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sót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dều</a:t>
            </a:r>
            <a:r>
              <a:rPr lang="en-US" sz="3200" dirty="0">
                <a:solidFill>
                  <a:schemeClr val="tx1"/>
                </a:solidFill>
                <a:latin typeface="Times New Roman" panose="02020603050405020304" pitchFamily="18" charset="0"/>
                <a:cs typeface="Times New Roman" panose="02020603050405020304" pitchFamily="18" charset="0"/>
              </a:rPr>
              <a:t> do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thống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đảm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lệnh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thực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sức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đơn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giản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a:t>
            </a:r>
            <a:r>
              <a:rPr lang="en-US" sz="3200" dirty="0">
                <a:solidFill>
                  <a:schemeClr val="tx1"/>
                </a:solidFill>
                <a:latin typeface="Times New Roman" panose="02020603050405020304" pitchFamily="18" charset="0"/>
                <a:cs typeface="Times New Roman" panose="02020603050405020304" pitchFamily="18" charset="0"/>
              </a:rPr>
              <a:t> do </a:t>
            </a:r>
            <a:r>
              <a:rPr lang="en-US" sz="3200" dirty="0" err="1">
                <a:solidFill>
                  <a:schemeClr val="tx1"/>
                </a:solidFill>
                <a:latin typeface="Times New Roman" panose="02020603050405020304" pitchFamily="18" charset="0"/>
                <a:cs typeface="Times New Roman" panose="02020603050405020304" pitchFamily="18" charset="0"/>
              </a:rPr>
              <a:t>đó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đạt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tốc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nhanh</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40619" y="6443698"/>
            <a:ext cx="3326552" cy="369332"/>
          </a:xfrm>
          <a:prstGeom prst="rect">
            <a:avLst/>
          </a:prstGeom>
        </p:spPr>
        <p:txBody>
          <a:bodyPr wrap="none">
            <a:spAutoFit/>
          </a:bodyPr>
          <a:lstStyle/>
          <a:p>
            <a:r>
              <a:rPr lang="en-US" dirty="0" err="1">
                <a:solidFill>
                  <a:schemeClr val="bg1"/>
                </a:solidFill>
              </a:rPr>
              <a:t>Sử</a:t>
            </a:r>
            <a:r>
              <a:rPr lang="en-US" dirty="0">
                <a:solidFill>
                  <a:schemeClr val="bg1"/>
                </a:solidFill>
              </a:rPr>
              <a:t> </a:t>
            </a:r>
            <a:r>
              <a:rPr lang="en-US" dirty="0" err="1">
                <a:solidFill>
                  <a:schemeClr val="bg1"/>
                </a:solidFill>
              </a:rPr>
              <a:t>dụng</a:t>
            </a:r>
            <a:r>
              <a:rPr lang="en-US" dirty="0">
                <a:solidFill>
                  <a:schemeClr val="bg1"/>
                </a:solidFill>
              </a:rPr>
              <a:t> buffer </a:t>
            </a:r>
            <a:r>
              <a:rPr lang="en-US" dirty="0" err="1">
                <a:solidFill>
                  <a:schemeClr val="bg1"/>
                </a:solidFill>
              </a:rPr>
              <a:t>theo</a:t>
            </a:r>
            <a:r>
              <a:rPr lang="en-US" dirty="0">
                <a:solidFill>
                  <a:schemeClr val="bg1"/>
                </a:solidFill>
              </a:rPr>
              <a:t> </a:t>
            </a:r>
            <a:r>
              <a:rPr lang="en-US" dirty="0" err="1">
                <a:solidFill>
                  <a:schemeClr val="bg1"/>
                </a:solidFill>
              </a:rPr>
              <a:t>khẳng</a:t>
            </a:r>
            <a:r>
              <a:rPr lang="en-US" dirty="0">
                <a:solidFill>
                  <a:schemeClr val="bg1"/>
                </a:solidFill>
              </a:rPr>
              <a:t> </a:t>
            </a:r>
            <a:r>
              <a:rPr lang="en-US" dirty="0" err="1">
                <a:solidFill>
                  <a:schemeClr val="bg1"/>
                </a:solidFill>
              </a:rPr>
              <a:t>định</a:t>
            </a:r>
            <a:r>
              <a:rPr lang="en-US" dirty="0">
                <a:solidFill>
                  <a:schemeClr val="bg1"/>
                </a:solidFill>
              </a:rPr>
              <a:t> </a:t>
            </a:r>
          </a:p>
        </p:txBody>
      </p:sp>
    </p:spTree>
    <p:extLst>
      <p:ext uri="{BB962C8B-B14F-4D97-AF65-F5344CB8AC3E}">
        <p14:creationId xmlns:p14="http://schemas.microsoft.com/office/powerpoint/2010/main" val="387662983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85000" lnSpcReduction="20000"/>
          </a:bodyPr>
          <a:lstStyle/>
          <a:p>
            <a:pPr marL="0" indent="0">
              <a:buNone/>
            </a:pPr>
            <a:r>
              <a:rPr lang="en-US" sz="3200" dirty="0" err="1">
                <a:solidFill>
                  <a:srgbClr val="FF0000"/>
                </a:solidFill>
              </a:rPr>
              <a:t>Sử</a:t>
            </a:r>
            <a:r>
              <a:rPr lang="en-US" sz="3200" dirty="0">
                <a:solidFill>
                  <a:srgbClr val="FF0000"/>
                </a:solidFill>
              </a:rPr>
              <a:t> </a:t>
            </a:r>
            <a:r>
              <a:rPr lang="en-US" sz="3200" dirty="0" err="1">
                <a:solidFill>
                  <a:srgbClr val="FF0000"/>
                </a:solidFill>
              </a:rPr>
              <a:t>dụng</a:t>
            </a:r>
            <a:r>
              <a:rPr lang="en-US" sz="3200" dirty="0">
                <a:solidFill>
                  <a:srgbClr val="FF0000"/>
                </a:solidFill>
              </a:rPr>
              <a:t> buffer</a:t>
            </a:r>
          </a:p>
          <a:p>
            <a:pPr>
              <a:buFont typeface="Wingdings" panose="05000000000000000000" pitchFamily="2" charset="2"/>
              <a:buChar char="§"/>
            </a:pPr>
            <a:r>
              <a:rPr lang="vi-VN" sz="3200" dirty="0">
                <a:solidFill>
                  <a:schemeClr val="tx1"/>
                </a:solidFill>
                <a:latin typeface="Times New Roman" panose="02020603050405020304" pitchFamily="18" charset="0"/>
                <a:cs typeface="Times New Roman" panose="02020603050405020304" pitchFamily="18" charset="0"/>
              </a:rPr>
              <a:t>Lệnh vào ra chương trình người dùng (do chương trình dịch ra) chỉ làm công việc truyền dữ liệu từ vùng nhớ này (từ buffer) sang vùng làm việc (khi vào) và theo hướng ngược lại (khi ra).</a:t>
            </a:r>
          </a:p>
          <a:p>
            <a:pPr>
              <a:buFont typeface="Wingdings" panose="05000000000000000000" pitchFamily="2" charset="2"/>
              <a:buChar char="§"/>
            </a:pPr>
            <a:r>
              <a:rPr lang="vi-VN" sz="3200" dirty="0">
                <a:solidFill>
                  <a:schemeClr val="tx1"/>
                </a:solidFill>
                <a:latin typeface="Times New Roman" panose="02020603050405020304" pitchFamily="18" charset="0"/>
                <a:cs typeface="Times New Roman" panose="02020603050405020304" pitchFamily="18" charset="0"/>
              </a:rPr>
              <a:t>Sử dụng buffer theo khẳng định tương ứng với cách thức truy nhập file tuần tự. Ngay lệnh mở file để đọc, khối đầu tiên của file đã được đọc vào bộ nhớ và bản ghi đầu tiên đã được tách ra sẵn sàng đáp ứng yêu cầu của chương trình người dùng. Sau khi bản ghi được xử lý xong (bao gồm cả trường hợp bản ghi được tạo mới), vị trí của nó hoàn toàn đã được biết, và vì vậy, nó sẽ được kết khối để chuẩn bị đưa ra bộ nhớ ngoài.</a:t>
            </a:r>
          </a:p>
        </p:txBody>
      </p:sp>
      <p:sp>
        <p:nvSpPr>
          <p:cNvPr id="4" name="Rectangle 3"/>
          <p:cNvSpPr/>
          <p:nvPr/>
        </p:nvSpPr>
        <p:spPr>
          <a:xfrm>
            <a:off x="7640619" y="6443698"/>
            <a:ext cx="3326552" cy="369332"/>
          </a:xfrm>
          <a:prstGeom prst="rect">
            <a:avLst/>
          </a:prstGeom>
        </p:spPr>
        <p:txBody>
          <a:bodyPr wrap="none">
            <a:spAutoFit/>
          </a:bodyPr>
          <a:lstStyle/>
          <a:p>
            <a:r>
              <a:rPr lang="en-US" dirty="0" err="1">
                <a:solidFill>
                  <a:schemeClr val="bg1"/>
                </a:solidFill>
              </a:rPr>
              <a:t>Sử</a:t>
            </a:r>
            <a:r>
              <a:rPr lang="en-US" dirty="0">
                <a:solidFill>
                  <a:schemeClr val="bg1"/>
                </a:solidFill>
              </a:rPr>
              <a:t> </a:t>
            </a:r>
            <a:r>
              <a:rPr lang="en-US" dirty="0" err="1">
                <a:solidFill>
                  <a:schemeClr val="bg1"/>
                </a:solidFill>
              </a:rPr>
              <a:t>dụng</a:t>
            </a:r>
            <a:r>
              <a:rPr lang="en-US" dirty="0">
                <a:solidFill>
                  <a:schemeClr val="bg1"/>
                </a:solidFill>
              </a:rPr>
              <a:t> buffer </a:t>
            </a:r>
            <a:r>
              <a:rPr lang="en-US" dirty="0" err="1">
                <a:solidFill>
                  <a:schemeClr val="bg1"/>
                </a:solidFill>
              </a:rPr>
              <a:t>theo</a:t>
            </a:r>
            <a:r>
              <a:rPr lang="en-US" dirty="0">
                <a:solidFill>
                  <a:schemeClr val="bg1"/>
                </a:solidFill>
              </a:rPr>
              <a:t> </a:t>
            </a:r>
            <a:r>
              <a:rPr lang="en-US" dirty="0" err="1">
                <a:solidFill>
                  <a:schemeClr val="bg1"/>
                </a:solidFill>
              </a:rPr>
              <a:t>khẳng</a:t>
            </a:r>
            <a:r>
              <a:rPr lang="en-US" dirty="0">
                <a:solidFill>
                  <a:schemeClr val="bg1"/>
                </a:solidFill>
              </a:rPr>
              <a:t> </a:t>
            </a:r>
            <a:r>
              <a:rPr lang="en-US" dirty="0" err="1">
                <a:solidFill>
                  <a:schemeClr val="bg1"/>
                </a:solidFill>
              </a:rPr>
              <a:t>định</a:t>
            </a:r>
            <a:r>
              <a:rPr lang="en-US" dirty="0">
                <a:solidFill>
                  <a:schemeClr val="bg1"/>
                </a:solidFill>
              </a:rPr>
              <a:t> </a:t>
            </a:r>
          </a:p>
        </p:txBody>
      </p:sp>
    </p:spTree>
    <p:extLst>
      <p:ext uri="{BB962C8B-B14F-4D97-AF65-F5344CB8AC3E}">
        <p14:creationId xmlns:p14="http://schemas.microsoft.com/office/powerpoint/2010/main" val="40412417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sz="3200" dirty="0" err="1">
                <a:solidFill>
                  <a:srgbClr val="FF0000"/>
                </a:solidFill>
              </a:rPr>
              <a:t>Sử</a:t>
            </a:r>
            <a:r>
              <a:rPr lang="en-US" sz="3200" dirty="0">
                <a:solidFill>
                  <a:srgbClr val="FF0000"/>
                </a:solidFill>
              </a:rPr>
              <a:t> </a:t>
            </a:r>
            <a:r>
              <a:rPr lang="en-US" sz="3200" dirty="0" err="1">
                <a:solidFill>
                  <a:srgbClr val="FF0000"/>
                </a:solidFill>
              </a:rPr>
              <a:t>dụng</a:t>
            </a:r>
            <a:r>
              <a:rPr lang="en-US" sz="3200" dirty="0">
                <a:solidFill>
                  <a:srgbClr val="FF0000"/>
                </a:solidFill>
              </a:rPr>
              <a:t> buffer</a:t>
            </a:r>
          </a:p>
          <a:p>
            <a:pPr marL="0" indent="0">
              <a:buNone/>
            </a:pPr>
            <a:r>
              <a:rPr lang="en-US" sz="3200" dirty="0" err="1">
                <a:solidFill>
                  <a:schemeClr val="tx1"/>
                </a:solidFill>
                <a:latin typeface="Times New Roman" panose="02020603050405020304" pitchFamily="18" charset="0"/>
                <a:cs typeface="Times New Roman" panose="02020603050405020304" pitchFamily="18" charset="0"/>
              </a:rPr>
              <a:t>Sử</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dụng</a:t>
            </a:r>
            <a:r>
              <a:rPr lang="en-US" sz="3200" dirty="0">
                <a:solidFill>
                  <a:schemeClr val="tx1"/>
                </a:solidFill>
                <a:latin typeface="Times New Roman" panose="02020603050405020304" pitchFamily="18" charset="0"/>
                <a:cs typeface="Times New Roman" panose="02020603050405020304" pitchFamily="18" charset="0"/>
              </a:rPr>
              <a:t> buffer </a:t>
            </a:r>
            <a:r>
              <a:rPr lang="en-US" sz="3200" dirty="0" err="1">
                <a:solidFill>
                  <a:schemeClr val="tx1"/>
                </a:solidFill>
                <a:latin typeface="Times New Roman" panose="02020603050405020304" pitchFamily="18" charset="0"/>
                <a:cs typeface="Times New Roman" panose="02020603050405020304" pitchFamily="18" charset="0"/>
              </a:rPr>
              <a:t>theo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đòi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hỏi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mọi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pháp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nhập</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dữ</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liệu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chế</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xác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sẽ</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chủ</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bản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vì</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điều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hành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thể</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tự</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động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đọc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ứng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từ</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nhớ</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được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Chỉ</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sử</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dụng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đã</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đưa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yêu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cầu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làm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thì</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hệ</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thống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vật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lý</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với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đó</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Mọi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tách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kết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khối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kiểm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tính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đúng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đắn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của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thao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vào</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đồng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bộ</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hóa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công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việc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đều</a:t>
            </a:r>
            <a:r>
              <a:rPr lang="en-US" sz="3200" dirty="0">
                <a:solidFill>
                  <a:schemeClr val="tx1"/>
                </a:solidFill>
                <a:latin typeface="Times New Roman" panose="02020603050405020304" pitchFamily="18" charset="0"/>
                <a:cs typeface="Times New Roman" panose="02020603050405020304" pitchFamily="18" charset="0"/>
              </a:rPr>
              <a:t> do </a:t>
            </a:r>
            <a:r>
              <a:rPr lang="en-US" sz="3200" dirty="0" err="1">
                <a:solidFill>
                  <a:schemeClr val="tx1"/>
                </a:solidFill>
                <a:latin typeface="Times New Roman" panose="02020603050405020304" pitchFamily="18" charset="0"/>
                <a:cs typeface="Times New Roman" panose="02020603050405020304" pitchFamily="18" charset="0"/>
              </a:rPr>
              <a:t>chương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trình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người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dùng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đảm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nhận</a:t>
            </a:r>
            <a:r>
              <a:rPr lang="en-US" sz="3200" dirty="0">
                <a:solidFill>
                  <a:schemeClr val="tx1"/>
                </a:solidFill>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40621" y="6443698"/>
            <a:ext cx="2832827" cy="369332"/>
          </a:xfrm>
          <a:prstGeom prst="rect">
            <a:avLst/>
          </a:prstGeom>
        </p:spPr>
        <p:txBody>
          <a:bodyPr wrap="none">
            <a:spAutoFit/>
          </a:bodyPr>
          <a:lstStyle/>
          <a:p>
            <a:r>
              <a:rPr lang="en-US" dirty="0" err="1">
                <a:solidFill>
                  <a:schemeClr val="bg1"/>
                </a:solidFill>
              </a:rPr>
              <a:t>Sử</a:t>
            </a:r>
            <a:r>
              <a:rPr lang="en-US" dirty="0">
                <a:solidFill>
                  <a:schemeClr val="bg1"/>
                </a:solidFill>
              </a:rPr>
              <a:t> </a:t>
            </a:r>
            <a:r>
              <a:rPr lang="en-US" dirty="0" err="1">
                <a:solidFill>
                  <a:schemeClr val="bg1"/>
                </a:solidFill>
              </a:rPr>
              <a:t>dụng</a:t>
            </a:r>
            <a:r>
              <a:rPr lang="en-US" dirty="0">
                <a:solidFill>
                  <a:schemeClr val="bg1"/>
                </a:solidFill>
              </a:rPr>
              <a:t> buffer </a:t>
            </a:r>
            <a:r>
              <a:rPr lang="en-US" dirty="0" err="1">
                <a:solidFill>
                  <a:schemeClr val="bg1"/>
                </a:solidFill>
              </a:rPr>
              <a:t>theo</a:t>
            </a:r>
            <a:r>
              <a:rPr lang="en-US" dirty="0">
                <a:solidFill>
                  <a:schemeClr val="bg1"/>
                </a:solidFill>
              </a:rPr>
              <a:t> </a:t>
            </a:r>
            <a:r>
              <a:rPr lang="en-US" dirty="0" err="1">
                <a:solidFill>
                  <a:schemeClr val="bg1"/>
                </a:solidFill>
              </a:rPr>
              <a:t>đòi</a:t>
            </a:r>
            <a:r>
              <a:rPr lang="en-US" dirty="0">
                <a:solidFill>
                  <a:schemeClr val="bg1"/>
                </a:solidFill>
              </a:rPr>
              <a:t> </a:t>
            </a:r>
            <a:r>
              <a:rPr lang="en-US" dirty="0" err="1">
                <a:solidFill>
                  <a:schemeClr val="bg1"/>
                </a:solidFill>
              </a:rPr>
              <a:t>hỏi</a:t>
            </a:r>
            <a:r>
              <a:rPr lang="en-US" dirty="0">
                <a:solidFill>
                  <a:schemeClr val="bg1"/>
                </a:solidFill>
              </a:rPr>
              <a:t>.</a:t>
            </a:r>
          </a:p>
        </p:txBody>
      </p:sp>
    </p:spTree>
    <p:extLst>
      <p:ext uri="{BB962C8B-B14F-4D97-AF65-F5344CB8AC3E}">
        <p14:creationId xmlns:p14="http://schemas.microsoft.com/office/powerpoint/2010/main" val="405750137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rgbClr val="FF0000"/>
                </a:solidFill>
              </a:rPr>
              <a:t>Sử</a:t>
            </a:r>
            <a:r>
              <a:rPr lang="en-US" sz="3200" dirty="0">
                <a:solidFill>
                  <a:srgbClr val="FF0000"/>
                </a:solidFill>
              </a:rPr>
              <a:t> </a:t>
            </a:r>
            <a:r>
              <a:rPr lang="en-US" sz="3200" dirty="0" err="1">
                <a:solidFill>
                  <a:srgbClr val="FF0000"/>
                </a:solidFill>
              </a:rPr>
              <a:t>dụng</a:t>
            </a:r>
            <a:r>
              <a:rPr lang="en-US" sz="3200" dirty="0">
                <a:solidFill>
                  <a:srgbClr val="FF0000"/>
                </a:solidFill>
              </a:rPr>
              <a:t> buffer</a:t>
            </a:r>
          </a:p>
          <a:p>
            <a:pPr marL="0" indent="0">
              <a:buNone/>
            </a:pPr>
            <a:r>
              <a:rPr lang="en-US" sz="3200" dirty="0" err="1">
                <a:latin typeface="Times New Roman" panose="02020603050405020304" pitchFamily="18" charset="0"/>
                <a:cs typeface="Times New Roman" panose="02020603050405020304" pitchFamily="18" charset="0"/>
              </a:rPr>
              <a:t>Tuy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rằng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hóa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thấp</a:t>
            </a:r>
            <a:r>
              <a:rPr lang="en-US" sz="3200" dirty="0">
                <a:latin typeface="Times New Roman" panose="02020603050405020304" pitchFamily="18" charset="0"/>
                <a:cs typeface="Times New Roman" panose="02020603050405020304" pitchFamily="18" charset="0"/>
              </a:rPr>
              <a:t>, song </a:t>
            </a:r>
            <a:r>
              <a:rPr lang="en-US" sz="3200" dirty="0" err="1">
                <a:latin typeface="Times New Roman" panose="02020603050405020304" pitchFamily="18" charset="0"/>
                <a:cs typeface="Times New Roman" panose="02020603050405020304" pitchFamily="18" charset="0"/>
              </a:rPr>
              <a:t>khi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dụng</a:t>
            </a:r>
            <a:r>
              <a:rPr lang="en-US" sz="3200" dirty="0">
                <a:latin typeface="Times New Roman" panose="02020603050405020304" pitchFamily="18" charset="0"/>
                <a:cs typeface="Times New Roman" panose="02020603050405020304" pitchFamily="18" charset="0"/>
              </a:rPr>
              <a:t> buffer </a:t>
            </a:r>
            <a:r>
              <a:rPr lang="en-US" sz="3200" dirty="0" err="1">
                <a:latin typeface="Times New Roman" panose="02020603050405020304" pitchFamily="18" charset="0"/>
                <a:cs typeface="Times New Roman" panose="02020603050405020304" pitchFamily="18" charset="0"/>
              </a:rPr>
              <a:t>theo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đòi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hỏi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chủ</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chương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dùng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dữ</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liệu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cao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dụng</a:t>
            </a:r>
            <a:r>
              <a:rPr lang="en-US" sz="3200" dirty="0">
                <a:latin typeface="Times New Roman" panose="02020603050405020304" pitchFamily="18" charset="0"/>
                <a:cs typeface="Times New Roman" panose="02020603050405020304" pitchFamily="18" charset="0"/>
              </a:rPr>
              <a:t> buffer </a:t>
            </a:r>
            <a:r>
              <a:rPr lang="en-US" sz="3200" dirty="0" err="1">
                <a:latin typeface="Times New Roman" panose="02020603050405020304" pitchFamily="18" charset="0"/>
                <a:cs typeface="Times New Roman" panose="02020603050405020304" pitchFamily="18" charset="0"/>
              </a:rPr>
              <a:t>theo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định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bị</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phạm</a:t>
            </a:r>
            <a:r>
              <a:rPr lang="en-US" sz="3200" dirty="0">
                <a:latin typeface="Times New Roman" panose="02020603050405020304" pitchFamily="18" charset="0"/>
                <a:cs typeface="Times New Roman" panose="02020603050405020304" pitchFamily="18" charset="0"/>
              </a:rPr>
              <a:t> vi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như</a:t>
            </a:r>
            <a:r>
              <a:rPr lang="en-US" sz="3200" dirty="0">
                <a:latin typeface="Times New Roman" panose="02020603050405020304" pitchFamily="18" charset="0"/>
                <a:cs typeface="Times New Roman" panose="02020603050405020304" pitchFamily="18" charset="0"/>
              </a:rPr>
              <a:t> buffer </a:t>
            </a:r>
            <a:r>
              <a:rPr lang="en-US" sz="3200" dirty="0" err="1">
                <a:latin typeface="Times New Roman" panose="02020603050405020304" pitchFamily="18" charset="0"/>
                <a:cs typeface="Times New Roman" panose="02020603050405020304" pitchFamily="18" charset="0"/>
              </a:rPr>
              <a:t>theo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khẳng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định</a:t>
            </a:r>
            <a:r>
              <a:rPr lang="en-US" sz="3200" dirty="0">
                <a:latin typeface="Times New Roman" panose="02020603050405020304" pitchFamily="18" charset="0"/>
                <a:cs typeface="Times New Roman" panose="02020603050405020304" pitchFamily="18" charset="0"/>
              </a:rPr>
              <a:t>.</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640621" y="6443698"/>
            <a:ext cx="2832827" cy="369332"/>
          </a:xfrm>
          <a:prstGeom prst="rect">
            <a:avLst/>
          </a:prstGeom>
        </p:spPr>
        <p:txBody>
          <a:bodyPr wrap="none">
            <a:spAutoFit/>
          </a:bodyPr>
          <a:lstStyle/>
          <a:p>
            <a:r>
              <a:rPr lang="en-US" dirty="0" err="1">
                <a:solidFill>
                  <a:schemeClr val="bg1"/>
                </a:solidFill>
              </a:rPr>
              <a:t>Sử</a:t>
            </a:r>
            <a:r>
              <a:rPr lang="en-US" dirty="0">
                <a:solidFill>
                  <a:schemeClr val="bg1"/>
                </a:solidFill>
              </a:rPr>
              <a:t> </a:t>
            </a:r>
            <a:r>
              <a:rPr lang="en-US" dirty="0" err="1">
                <a:solidFill>
                  <a:schemeClr val="bg1"/>
                </a:solidFill>
              </a:rPr>
              <a:t>dụng</a:t>
            </a:r>
            <a:r>
              <a:rPr lang="en-US" dirty="0">
                <a:solidFill>
                  <a:schemeClr val="bg1"/>
                </a:solidFill>
              </a:rPr>
              <a:t> buffer </a:t>
            </a:r>
            <a:r>
              <a:rPr lang="en-US" dirty="0" err="1">
                <a:solidFill>
                  <a:schemeClr val="bg1"/>
                </a:solidFill>
              </a:rPr>
              <a:t>theo</a:t>
            </a:r>
            <a:r>
              <a:rPr lang="en-US" dirty="0">
                <a:solidFill>
                  <a:schemeClr val="bg1"/>
                </a:solidFill>
              </a:rPr>
              <a:t> </a:t>
            </a:r>
            <a:r>
              <a:rPr lang="en-US" dirty="0" err="1">
                <a:solidFill>
                  <a:schemeClr val="bg1"/>
                </a:solidFill>
              </a:rPr>
              <a:t>đòi</a:t>
            </a:r>
            <a:r>
              <a:rPr lang="en-US" dirty="0">
                <a:solidFill>
                  <a:schemeClr val="bg1"/>
                </a:solidFill>
              </a:rPr>
              <a:t> </a:t>
            </a:r>
            <a:r>
              <a:rPr lang="en-US" dirty="0" err="1">
                <a:solidFill>
                  <a:schemeClr val="bg1"/>
                </a:solidFill>
              </a:rPr>
              <a:t>hỏi</a:t>
            </a:r>
            <a:r>
              <a:rPr lang="en-US" dirty="0">
                <a:solidFill>
                  <a:schemeClr val="bg1"/>
                </a:solidFill>
              </a:rPr>
              <a:t>.</a:t>
            </a:r>
          </a:p>
        </p:txBody>
      </p:sp>
    </p:spTree>
    <p:extLst>
      <p:ext uri="{BB962C8B-B14F-4D97-AF65-F5344CB8AC3E}">
        <p14:creationId xmlns:p14="http://schemas.microsoft.com/office/powerpoint/2010/main" val="23311614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r>
              <a:rPr lang="en-US" sz="2600" dirty="0" err="1">
                <a:solidFill>
                  <a:schemeClr val="tx1"/>
                </a:solidFill>
                <a:latin typeface="Times New Roman" panose="02020603050405020304" pitchFamily="18" charset="0"/>
                <a:cs typeface="Times New Roman" panose="02020603050405020304" pitchFamily="18" charset="0"/>
              </a:rPr>
              <a:t>Trong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sơ</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đồ</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ra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chúng</a:t>
            </a:r>
            <a:r>
              <a:rPr lang="en-US" sz="2600" dirty="0">
                <a:solidFill>
                  <a:schemeClr val="tx1"/>
                </a:solidFill>
                <a:latin typeface="Times New Roman" panose="02020603050405020304" pitchFamily="18" charset="0"/>
                <a:cs typeface="Times New Roman" panose="02020603050405020304" pitchFamily="18" charset="0"/>
              </a:rPr>
              <a:t> ta </a:t>
            </a:r>
            <a:r>
              <a:rPr lang="en-US" sz="2600" dirty="0" err="1">
                <a:solidFill>
                  <a:schemeClr val="tx1"/>
                </a:solidFill>
                <a:latin typeface="Times New Roman" panose="02020603050405020304" pitchFamily="18" charset="0"/>
                <a:cs typeface="Times New Roman" panose="02020603050405020304" pitchFamily="18" charset="0"/>
              </a:rPr>
              <a:t>đã</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được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giới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thiệu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về</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vùng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việc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đó</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vùng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bộ</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nhớ</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mà</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chương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trình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người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dùng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trực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tiếp</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xử</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lý</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dữ</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liệu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trên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đó</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Tuy</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nhiên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trong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nội</a:t>
            </a:r>
            <a:r>
              <a:rPr lang="en-US" sz="2600" dirty="0">
                <a:solidFill>
                  <a:schemeClr val="tx1"/>
                </a:solidFill>
                <a:latin typeface="Times New Roman" panose="02020603050405020304" pitchFamily="18" charset="0"/>
                <a:cs typeface="Times New Roman" panose="02020603050405020304" pitchFamily="18" charset="0"/>
              </a:rPr>
              <a:t> dung </a:t>
            </a:r>
            <a:r>
              <a:rPr lang="en-US" sz="2600" dirty="0" err="1">
                <a:solidFill>
                  <a:schemeClr val="tx1"/>
                </a:solidFill>
                <a:latin typeface="Times New Roman" panose="02020603050405020304" pitchFamily="18" charset="0"/>
                <a:cs typeface="Times New Roman" panose="02020603050405020304" pitchFamily="18" charset="0"/>
              </a:rPr>
              <a:t>của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phần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dưới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đây</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các</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có</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thể</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đóng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vai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trò</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của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vùng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việc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Điều</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khiển</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cho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biết</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cách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thức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mà</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chúng</a:t>
            </a:r>
            <a:r>
              <a:rPr lang="en-US" sz="2600" dirty="0">
                <a:solidFill>
                  <a:schemeClr val="tx1"/>
                </a:solidFill>
                <a:latin typeface="Times New Roman" panose="02020603050405020304" pitchFamily="18" charset="0"/>
                <a:cs typeface="Times New Roman" panose="02020603050405020304" pitchFamily="18" charset="0"/>
              </a:rPr>
              <a:t> ta </a:t>
            </a:r>
            <a:r>
              <a:rPr lang="en-US" sz="2600" dirty="0" err="1">
                <a:solidFill>
                  <a:schemeClr val="tx1"/>
                </a:solidFill>
                <a:latin typeface="Times New Roman" panose="02020603050405020304" pitchFamily="18" charset="0"/>
                <a:cs typeface="Times New Roman" panose="02020603050405020304" pitchFamily="18" charset="0"/>
              </a:rPr>
              <a:t>sẽ</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sử</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dụng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các</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đó</a:t>
            </a:r>
            <a:r>
              <a:rPr lang="en-US" sz="2600" dirty="0">
                <a:solidFill>
                  <a:schemeClr val="tx1"/>
                </a:solidFill>
                <a:latin typeface="Times New Roman" panose="02020603050405020304" pitchFamily="18" charset="0"/>
                <a:cs typeface="Times New Roman" panose="02020603050405020304" pitchFamily="18" charset="0"/>
              </a:rPr>
              <a:t>.</a:t>
            </a:r>
            <a:endParaRPr lang="en-US" sz="2600" b="1"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600" dirty="0" err="1">
                <a:solidFill>
                  <a:schemeClr val="tx1"/>
                </a:solidFill>
                <a:latin typeface="Times New Roman" panose="02020603050405020304" pitchFamily="18" charset="0"/>
                <a:cs typeface="Times New Roman" panose="02020603050405020304" pitchFamily="18" charset="0"/>
              </a:rPr>
              <a:t>Đối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với</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theo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khẳng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định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tồn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tại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hai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phương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pháp</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sử</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dụng</a:t>
            </a:r>
            <a:r>
              <a:rPr lang="en-US" sz="2600" dirty="0">
                <a:solidFill>
                  <a:schemeClr val="tx1"/>
                </a:solidFill>
                <a:latin typeface="Times New Roman" panose="02020603050405020304" pitchFamily="18" charset="0"/>
                <a:cs typeface="Times New Roman" panose="02020603050405020304" pitchFamily="18" charset="0"/>
              </a:rPr>
              <a:t> buffer: buffer </a:t>
            </a:r>
            <a:r>
              <a:rPr lang="en-US" sz="2600" dirty="0" err="1">
                <a:solidFill>
                  <a:schemeClr val="tx1"/>
                </a:solidFill>
                <a:latin typeface="Times New Roman" panose="02020603050405020304" pitchFamily="18" charset="0"/>
                <a:cs typeface="Times New Roman" panose="02020603050405020304" pitchFamily="18" charset="0"/>
              </a:rPr>
              <a:t>đơn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giản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trao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đổi</a:t>
            </a:r>
            <a:r>
              <a:rPr lang="en-US" sz="2600" dirty="0">
                <a:solidFill>
                  <a:schemeClr val="tx1"/>
                </a:solidFill>
                <a:latin typeface="Times New Roman" panose="02020603050405020304" pitchFamily="18" charset="0"/>
                <a:cs typeface="Times New Roman" panose="02020603050405020304" pitchFamily="18" charset="0"/>
              </a:rPr>
              <a:t>. Buffer </a:t>
            </a:r>
            <a:r>
              <a:rPr lang="en-US" sz="2600" dirty="0" err="1">
                <a:solidFill>
                  <a:schemeClr val="tx1"/>
                </a:solidFill>
                <a:latin typeface="Times New Roman" panose="02020603050405020304" pitchFamily="18" charset="0"/>
                <a:cs typeface="Times New Roman" panose="02020603050405020304" pitchFamily="18" charset="0"/>
              </a:rPr>
              <a:t>theo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khẳng</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định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việc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với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lệnh</a:t>
            </a:r>
            <a:r>
              <a:rPr lang="en-US" sz="2600" dirty="0">
                <a:solidFill>
                  <a:schemeClr val="tx1"/>
                </a:solidFill>
                <a:latin typeface="Times New Roman" panose="02020603050405020304" pitchFamily="18" charset="0"/>
                <a:cs typeface="Times New Roman" panose="02020603050405020304" pitchFamily="18" charset="0"/>
              </a:rPr>
              <a:t> GET (</a:t>
            </a:r>
            <a:r>
              <a:rPr lang="en-US" sz="2600" dirty="0" err="1">
                <a:solidFill>
                  <a:schemeClr val="tx1"/>
                </a:solidFill>
                <a:latin typeface="Times New Roman" panose="02020603050405020304" pitchFamily="18" charset="0"/>
                <a:cs typeface="Times New Roman" panose="02020603050405020304" pitchFamily="18" charset="0"/>
              </a:rPr>
              <a:t>khi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a:t>
            </a:r>
            <a:r>
              <a:rPr lang="en-US" sz="2600" dirty="0">
                <a:solidFill>
                  <a:schemeClr val="tx1"/>
                </a:solidFill>
                <a:latin typeface="Times New Roman" panose="02020603050405020304" pitchFamily="18" charset="0"/>
                <a:cs typeface="Times New Roman" panose="02020603050405020304" pitchFamily="18" charset="0"/>
              </a:rPr>
              <a:t> PUT (</a:t>
            </a:r>
            <a:r>
              <a:rPr lang="en-US" sz="2600" dirty="0" err="1">
                <a:solidFill>
                  <a:schemeClr val="tx1"/>
                </a:solidFill>
                <a:latin typeface="Times New Roman" panose="02020603050405020304" pitchFamily="18" charset="0"/>
                <a:cs typeface="Times New Roman" panose="02020603050405020304" pitchFamily="18" charset="0"/>
              </a:rPr>
              <a:t>khi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ra</a:t>
            </a:r>
            <a:r>
              <a:rPr lang="en-US" sz="2600" dirty="0">
                <a:solidFill>
                  <a:schemeClr val="tx1"/>
                </a:solidFill>
                <a:latin typeface="Times New Roman" panose="02020603050405020304" pitchFamily="18" charset="0"/>
                <a:cs typeface="Times New Roman" panose="02020603050405020304" pitchFamily="18" charset="0"/>
              </a:rPr>
              <a:t>).</a:t>
            </a:r>
            <a:endParaRPr lang="en-US" sz="2600" b="1"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en-US" sz="2600" dirty="0">
                <a:solidFill>
                  <a:schemeClr val="tx1"/>
                </a:solidFill>
                <a:latin typeface="Times New Roman" panose="02020603050405020304" pitchFamily="18" charset="0"/>
                <a:cs typeface="Times New Roman" panose="02020603050405020304" pitchFamily="18" charset="0"/>
              </a:rPr>
              <a:t>Buffer </a:t>
            </a:r>
            <a:r>
              <a:rPr lang="en-US" sz="2600" dirty="0" err="1">
                <a:solidFill>
                  <a:schemeClr val="tx1"/>
                </a:solidFill>
                <a:latin typeface="Times New Roman" panose="02020603050405020304" pitchFamily="18" charset="0"/>
                <a:cs typeface="Times New Roman" panose="02020603050405020304" pitchFamily="18" charset="0"/>
              </a:rPr>
              <a:t>theo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đòi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hỏi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làm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việc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với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lệnh</a:t>
            </a:r>
            <a:r>
              <a:rPr lang="en-US" sz="2600" dirty="0">
                <a:solidFill>
                  <a:schemeClr val="tx1"/>
                </a:solidFill>
                <a:latin typeface="Times New Roman" panose="02020603050405020304" pitchFamily="18" charset="0"/>
                <a:cs typeface="Times New Roman" panose="02020603050405020304" pitchFamily="18" charset="0"/>
              </a:rPr>
              <a:t> READ (</a:t>
            </a:r>
            <a:r>
              <a:rPr lang="en-US" sz="2600" dirty="0" err="1">
                <a:solidFill>
                  <a:schemeClr val="tx1"/>
                </a:solidFill>
                <a:latin typeface="Times New Roman" panose="02020603050405020304" pitchFamily="18" charset="0"/>
                <a:cs typeface="Times New Roman" panose="02020603050405020304" pitchFamily="18" charset="0"/>
              </a:rPr>
              <a:t>khi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vào</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a:t>
            </a:r>
            <a:r>
              <a:rPr lang="en-US" sz="2600" dirty="0">
                <a:solidFill>
                  <a:schemeClr val="tx1"/>
                </a:solidFill>
                <a:latin typeface="Times New Roman" panose="02020603050405020304" pitchFamily="18" charset="0"/>
                <a:cs typeface="Times New Roman" panose="02020603050405020304" pitchFamily="18" charset="0"/>
              </a:rPr>
              <a:t> WRITE (</a:t>
            </a:r>
            <a:r>
              <a:rPr lang="en-US" sz="2600" dirty="0" err="1">
                <a:solidFill>
                  <a:schemeClr val="tx1"/>
                </a:solidFill>
                <a:latin typeface="Times New Roman" panose="02020603050405020304" pitchFamily="18" charset="0"/>
                <a:cs typeface="Times New Roman" panose="02020603050405020304" pitchFamily="18" charset="0"/>
              </a:rPr>
              <a:t>khi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ra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ngoài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ra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đòi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hỏi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các</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lệnh</a:t>
            </a:r>
            <a:r>
              <a:rPr lang="en-US" sz="2600" dirty="0">
                <a:solidFill>
                  <a:schemeClr val="tx1"/>
                </a:solidFill>
                <a:latin typeface="Times New Roman" panose="02020603050405020304" pitchFamily="18" charset="0"/>
                <a:cs typeface="Times New Roman" panose="02020603050405020304" pitchFamily="18" charset="0"/>
              </a:rPr>
              <a:t> CHECK (</a:t>
            </a:r>
            <a:r>
              <a:rPr lang="en-US" sz="2600" dirty="0" err="1">
                <a:solidFill>
                  <a:schemeClr val="tx1"/>
                </a:solidFill>
                <a:latin typeface="Times New Roman" panose="02020603050405020304" pitchFamily="18" charset="0"/>
                <a:cs typeface="Times New Roman" panose="02020603050405020304" pitchFamily="18" charset="0"/>
              </a:rPr>
              <a:t>kiểm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tra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sự</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kiện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và</a:t>
            </a:r>
            <a:r>
              <a:rPr lang="en-US" sz="2600" dirty="0">
                <a:solidFill>
                  <a:schemeClr val="tx1"/>
                </a:solidFill>
                <a:latin typeface="Times New Roman" panose="02020603050405020304" pitchFamily="18" charset="0"/>
                <a:cs typeface="Times New Roman" panose="02020603050405020304" pitchFamily="18" charset="0"/>
              </a:rPr>
              <a:t> WAIT (</a:t>
            </a:r>
            <a:r>
              <a:rPr lang="en-US" sz="2600" dirty="0" err="1">
                <a:solidFill>
                  <a:schemeClr val="tx1"/>
                </a:solidFill>
                <a:latin typeface="Times New Roman" panose="02020603050405020304" pitchFamily="18" charset="0"/>
                <a:cs typeface="Times New Roman" panose="02020603050405020304" pitchFamily="18" charset="0"/>
              </a:rPr>
              <a:t>chờ</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đợi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một</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sự</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kiện</a:t>
            </a:r>
            <a:r>
              <a:rPr lang="en-US" sz="2600" dirty="0">
                <a:solidFill>
                  <a:schemeClr val="tx1"/>
                </a:solidFill>
                <a:latin typeface="Times New Roman" panose="02020603050405020304" pitchFamily="18" charset="0"/>
                <a:cs typeface="Times New Roman" panose="02020603050405020304" pitchFamily="18" charset="0"/>
              </a:rPr>
              <a:t>).</a:t>
            </a:r>
          </a:p>
          <a:p>
            <a:pPr marL="0" indent="0">
              <a:buNone/>
            </a:pPr>
            <a:endParaRPr lang="en-US" sz="2600" b="1"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624821" y="166683"/>
            <a:ext cx="4381500" cy="2219325"/>
          </a:xfrm>
          <a:prstGeom prst="rect">
            <a:avLst/>
          </a:prstGeom>
        </p:spPr>
      </p:pic>
    </p:spTree>
    <p:extLst>
      <p:ext uri="{BB962C8B-B14F-4D97-AF65-F5344CB8AC3E}">
        <p14:creationId xmlns:p14="http://schemas.microsoft.com/office/powerpoint/2010/main" val="70220910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 – </a:t>
            </a:r>
            <a:r>
              <a:rPr lang="en-US" sz="2600" dirty="0" err="1">
                <a:solidFill>
                  <a:srgbClr val="FF0000"/>
                </a:solidFill>
                <a:latin typeface="Times New Roman" panose="02020603050405020304" pitchFamily="18" charset="0"/>
                <a:cs typeface="Times New Roman" panose="02020603050405020304" pitchFamily="18" charset="0"/>
              </a:rPr>
              <a:t>Phân</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loại</a:t>
            </a:r>
            <a:endParaRPr lang="en-US" sz="2600" dirty="0">
              <a:solidFill>
                <a:srgbClr val="FF0000"/>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
            </a:pPr>
            <a:r>
              <a:rPr lang="en-US" sz="2800" dirty="0">
                <a:solidFill>
                  <a:schemeClr val="tx1"/>
                </a:solidFill>
              </a:rPr>
              <a:t>Buffer </a:t>
            </a:r>
            <a:r>
              <a:rPr lang="en-US" sz="2800" dirty="0" err="1">
                <a:solidFill>
                  <a:schemeClr val="tx1"/>
                </a:solidFill>
              </a:rPr>
              <a:t>đơn</a:t>
            </a:r>
            <a:r>
              <a:rPr lang="en-US" sz="2800" dirty="0">
                <a:solidFill>
                  <a:schemeClr val="tx1"/>
                </a:solidFill>
              </a:rPr>
              <a:t> </a:t>
            </a:r>
            <a:r>
              <a:rPr lang="en-US" sz="2800" dirty="0" err="1">
                <a:solidFill>
                  <a:schemeClr val="tx1"/>
                </a:solidFill>
              </a:rPr>
              <a:t>giản</a:t>
            </a:r>
            <a:endParaRPr lang="en-US" sz="2800" b="1" dirty="0">
              <a:solidFill>
                <a:schemeClr val="tx1"/>
              </a:solidFill>
            </a:endParaRPr>
          </a:p>
          <a:p>
            <a:pPr lvl="0">
              <a:buFont typeface="Wingdings" panose="05000000000000000000" pitchFamily="2" charset="2"/>
              <a:buChar char="§"/>
            </a:pPr>
            <a:r>
              <a:rPr lang="en-US" sz="2800" dirty="0">
                <a:solidFill>
                  <a:schemeClr val="tx1"/>
                </a:solidFill>
              </a:rPr>
              <a:t>Buffer </a:t>
            </a:r>
            <a:r>
              <a:rPr lang="en-US" sz="2800" dirty="0" err="1">
                <a:solidFill>
                  <a:schemeClr val="tx1"/>
                </a:solidFill>
              </a:rPr>
              <a:t>trao</a:t>
            </a:r>
            <a:r>
              <a:rPr lang="en-US" sz="2800" dirty="0">
                <a:solidFill>
                  <a:schemeClr val="tx1"/>
                </a:solidFill>
              </a:rPr>
              <a:t> </a:t>
            </a:r>
            <a:r>
              <a:rPr lang="en-US" sz="2800" dirty="0" err="1">
                <a:solidFill>
                  <a:schemeClr val="tx1"/>
                </a:solidFill>
              </a:rPr>
              <a:t>đổi</a:t>
            </a:r>
            <a:endParaRPr lang="en-US" sz="2800" b="1" dirty="0">
              <a:solidFill>
                <a:schemeClr val="tx1"/>
              </a:solidFill>
            </a:endParaRPr>
          </a:p>
          <a:p>
            <a:pPr lvl="0">
              <a:buFont typeface="Wingdings" panose="05000000000000000000" pitchFamily="2" charset="2"/>
              <a:buChar char="§"/>
            </a:pPr>
            <a:r>
              <a:rPr lang="en-US" sz="2800" dirty="0">
                <a:solidFill>
                  <a:schemeClr val="tx1"/>
                </a:solidFill>
              </a:rPr>
              <a:t>Buffer </a:t>
            </a:r>
            <a:r>
              <a:rPr lang="en-US" sz="2800" dirty="0" err="1">
                <a:solidFill>
                  <a:schemeClr val="tx1"/>
                </a:solidFill>
              </a:rPr>
              <a:t>theo</a:t>
            </a:r>
            <a:r>
              <a:rPr lang="en-US" sz="2800" dirty="0">
                <a:solidFill>
                  <a:schemeClr val="tx1"/>
                </a:solidFill>
              </a:rPr>
              <a:t> </a:t>
            </a:r>
            <a:r>
              <a:rPr lang="en-US" sz="2800" dirty="0" err="1">
                <a:solidFill>
                  <a:schemeClr val="tx1"/>
                </a:solidFill>
              </a:rPr>
              <a:t>đòi</a:t>
            </a:r>
            <a:r>
              <a:rPr lang="en-US" sz="2800" dirty="0">
                <a:solidFill>
                  <a:schemeClr val="tx1"/>
                </a:solidFill>
              </a:rPr>
              <a:t> </a:t>
            </a:r>
            <a:r>
              <a:rPr lang="en-US" sz="2800" dirty="0" err="1">
                <a:solidFill>
                  <a:schemeClr val="tx1"/>
                </a:solidFill>
              </a:rPr>
              <a:t>hỏi</a:t>
            </a:r>
            <a:endParaRPr lang="en-US" sz="2800" b="1" dirty="0">
              <a:solidFill>
                <a:schemeClr val="tx1"/>
              </a:solidFill>
            </a:endParaRPr>
          </a:p>
          <a:p>
            <a:pPr lvl="0">
              <a:buFont typeface="Wingdings" panose="05000000000000000000" pitchFamily="2" charset="2"/>
              <a:buChar char="§"/>
            </a:pPr>
            <a:r>
              <a:rPr lang="en-US" sz="2800" dirty="0" err="1">
                <a:solidFill>
                  <a:schemeClr val="tx1"/>
                </a:solidFill>
              </a:rPr>
              <a:t>Một</a:t>
            </a:r>
            <a:r>
              <a:rPr lang="en-US" sz="2800" dirty="0">
                <a:solidFill>
                  <a:schemeClr val="tx1"/>
                </a:solidFill>
              </a:rPr>
              <a:t> </a:t>
            </a:r>
            <a:r>
              <a:rPr lang="en-US" sz="2800" dirty="0" err="1">
                <a:solidFill>
                  <a:schemeClr val="tx1"/>
                </a:solidFill>
              </a:rPr>
              <a:t>số</a:t>
            </a:r>
            <a:r>
              <a:rPr lang="en-US" sz="2800" dirty="0">
                <a:solidFill>
                  <a:schemeClr val="tx1"/>
                </a:solidFill>
              </a:rPr>
              <a:t> </a:t>
            </a:r>
            <a:r>
              <a:rPr lang="en-US" sz="2800" dirty="0" err="1">
                <a:solidFill>
                  <a:schemeClr val="tx1"/>
                </a:solidFill>
              </a:rPr>
              <a:t>ví</a:t>
            </a:r>
            <a:r>
              <a:rPr lang="en-US" sz="2800" dirty="0">
                <a:solidFill>
                  <a:schemeClr val="tx1"/>
                </a:solidFill>
              </a:rPr>
              <a:t> </a:t>
            </a:r>
            <a:r>
              <a:rPr lang="en-US" sz="2800" dirty="0" err="1">
                <a:solidFill>
                  <a:schemeClr val="tx1"/>
                </a:solidFill>
              </a:rPr>
              <a:t>dụ</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điều</a:t>
            </a:r>
            <a:r>
              <a:rPr lang="en-US" sz="2800" dirty="0">
                <a:solidFill>
                  <a:schemeClr val="tx1"/>
                </a:solidFill>
              </a:rPr>
              <a:t> </a:t>
            </a:r>
            <a:r>
              <a:rPr lang="en-US" sz="2800" dirty="0" err="1">
                <a:solidFill>
                  <a:schemeClr val="tx1"/>
                </a:solidFill>
              </a:rPr>
              <a:t>khiển</a:t>
            </a:r>
            <a:r>
              <a:rPr lang="en-US" sz="2800" dirty="0">
                <a:solidFill>
                  <a:schemeClr val="tx1"/>
                </a:solidFill>
              </a:rPr>
              <a:t> Buffer</a:t>
            </a:r>
            <a:endParaRPr lang="en-US" sz="2800" b="1" dirty="0">
              <a:solidFill>
                <a:schemeClr val="tx1"/>
              </a:solidFill>
            </a:endParaRPr>
          </a:p>
          <a:p>
            <a:pPr marL="0" indent="0">
              <a:buNone/>
            </a:pPr>
            <a:endParaRPr lang="en-US" sz="2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374558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đơn</a:t>
            </a:r>
            <a:r>
              <a:rPr lang="en-US" sz="2800" dirty="0"/>
              <a:t> </a:t>
            </a:r>
            <a:r>
              <a:rPr lang="en-US" sz="2800" dirty="0" err="1"/>
              <a:t>giản</a:t>
            </a:r>
            <a:endParaRPr lang="en-US" sz="2800" b="1" dirty="0"/>
          </a:p>
          <a:p>
            <a:pPr marL="0" indent="0">
              <a:buNone/>
            </a:pP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đoạn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ứng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đoạn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lôgic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nhau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luôn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file.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cùng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kênh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mọi</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xâu</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thể</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miền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tại</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vào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tại</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ra.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buffer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chia </a:t>
            </a:r>
            <a:r>
              <a:rPr lang="en-US" sz="2800" dirty="0" err="1">
                <a:solidFill>
                  <a:schemeClr val="tx1"/>
                </a:solidFill>
                <a:latin typeface="Times New Roman" panose="02020603050405020304" pitchFamily="18" charset="0"/>
                <a:cs typeface="Times New Roman" panose="02020603050405020304" pitchFamily="18" charset="0"/>
              </a:rPr>
              <a:t>ra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chế</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độ</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gửi</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chế</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độ</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dữ</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liệu</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chế</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độ</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chỉ</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dẫn</a:t>
            </a:r>
            <a:r>
              <a:rPr lang="en-US" sz="2800" b="1" dirty="0">
                <a:solidFill>
                  <a:schemeClr val="tx1"/>
                </a:solidFill>
                <a:latin typeface="Times New Roman" panose="02020603050405020304" pitchFamily="18" charset="0"/>
                <a:cs typeface="Times New Roman" panose="02020603050405020304" pitchFamily="18" charset="0"/>
              </a:rPr>
              <a:t>.</a:t>
            </a:r>
          </a:p>
          <a:p>
            <a:pPr marL="0" indent="0">
              <a:buNone/>
            </a:pPr>
            <a:endParaRPr lang="en-US" sz="2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261043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đơn</a:t>
            </a:r>
            <a:r>
              <a:rPr lang="en-US" sz="2800" dirty="0"/>
              <a:t> </a:t>
            </a:r>
            <a:r>
              <a:rPr lang="en-US" sz="2800" dirty="0" err="1"/>
              <a:t>giản</a:t>
            </a:r>
            <a:endParaRPr lang="en-US" sz="2800" b="1" dirty="0"/>
          </a:p>
          <a:p>
            <a:pPr>
              <a:buFont typeface="Wingdings" panose="05000000000000000000" pitchFamily="2" charset="2"/>
              <a:buChar char="§"/>
            </a:pPr>
            <a:r>
              <a:rPr lang="en-US" sz="2800" dirty="0" err="1">
                <a:solidFill>
                  <a:schemeClr val="tx1"/>
                </a:solidFill>
              </a:rPr>
              <a:t>Khi</a:t>
            </a:r>
            <a:r>
              <a:rPr lang="en-US" sz="2800" dirty="0">
                <a:solidFill>
                  <a:schemeClr val="tx1"/>
                </a:solidFill>
              </a:rPr>
              <a:t> </a:t>
            </a:r>
            <a:r>
              <a:rPr lang="en-US" sz="2800" dirty="0" err="1">
                <a:solidFill>
                  <a:schemeClr val="tx1"/>
                </a:solidFill>
              </a:rPr>
              <a:t>vào</a:t>
            </a:r>
            <a:r>
              <a:rPr lang="en-US" sz="2800" dirty="0">
                <a:solidFill>
                  <a:schemeClr val="tx1"/>
                </a:solidFill>
              </a:rPr>
              <a:t>: </a:t>
            </a:r>
            <a:r>
              <a:rPr lang="en-US" sz="2800" dirty="0" err="1">
                <a:solidFill>
                  <a:schemeClr val="tx1"/>
                </a:solidFill>
              </a:rPr>
              <a:t>theo</a:t>
            </a:r>
            <a:r>
              <a:rPr lang="en-US" sz="2800" dirty="0">
                <a:solidFill>
                  <a:schemeClr val="tx1"/>
                </a:solidFill>
              </a:rPr>
              <a:t> </a:t>
            </a:r>
            <a:r>
              <a:rPr lang="en-US" sz="2800" dirty="0" err="1">
                <a:solidFill>
                  <a:schemeClr val="tx1"/>
                </a:solidFill>
              </a:rPr>
              <a:t>lệnh</a:t>
            </a:r>
            <a:r>
              <a:rPr lang="en-US" sz="2800" dirty="0">
                <a:solidFill>
                  <a:schemeClr val="tx1"/>
                </a:solidFill>
              </a:rPr>
              <a:t> GET,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lôgic</a:t>
            </a:r>
            <a:r>
              <a:rPr lang="en-US" sz="2800" dirty="0">
                <a:solidFill>
                  <a:schemeClr val="tx1"/>
                </a:solidFill>
              </a:rPr>
              <a:t> </a:t>
            </a:r>
            <a:r>
              <a:rPr lang="en-US" sz="2800" dirty="0" err="1">
                <a:solidFill>
                  <a:schemeClr val="tx1"/>
                </a:solidFill>
              </a:rPr>
              <a:t>lần</a:t>
            </a:r>
            <a:r>
              <a:rPr lang="en-US" sz="2800" dirty="0">
                <a:solidFill>
                  <a:schemeClr val="tx1"/>
                </a:solidFill>
              </a:rPr>
              <a:t> </a:t>
            </a:r>
            <a:r>
              <a:rPr lang="en-US" sz="2800" dirty="0" err="1">
                <a:solidFill>
                  <a:schemeClr val="tx1"/>
                </a:solidFill>
              </a:rPr>
              <a:t>lượt</a:t>
            </a:r>
            <a:r>
              <a:rPr lang="en-US" sz="2800" dirty="0">
                <a:solidFill>
                  <a:schemeClr val="tx1"/>
                </a:solidFill>
              </a:rPr>
              <a:t> </a:t>
            </a:r>
            <a:r>
              <a:rPr lang="en-US" sz="2800" dirty="0" err="1">
                <a:solidFill>
                  <a:schemeClr val="tx1"/>
                </a:solidFill>
              </a:rPr>
              <a:t>được</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từ</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tới</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để</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xử</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Động</a:t>
            </a:r>
            <a:r>
              <a:rPr lang="en-US" sz="2800" dirty="0">
                <a:solidFill>
                  <a:schemeClr val="tx1"/>
                </a:solidFill>
              </a:rPr>
              <a:t> </a:t>
            </a:r>
            <a:r>
              <a:rPr lang="en-US" sz="2800" dirty="0" err="1">
                <a:solidFill>
                  <a:schemeClr val="tx1"/>
                </a:solidFill>
              </a:rPr>
              <a:t>từ</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để</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tồn</a:t>
            </a:r>
            <a:r>
              <a:rPr lang="en-US" sz="2800" dirty="0">
                <a:solidFill>
                  <a:schemeClr val="tx1"/>
                </a:solidFill>
              </a:rPr>
              <a:t> </a:t>
            </a:r>
            <a:r>
              <a:rPr lang="en-US" sz="2800" dirty="0" err="1">
                <a:solidFill>
                  <a:schemeClr val="tx1"/>
                </a:solidFill>
              </a:rPr>
              <a:t>tại</a:t>
            </a:r>
            <a:r>
              <a:rPr lang="en-US" sz="2800" dirty="0">
                <a:solidFill>
                  <a:schemeClr val="tx1"/>
                </a:solidFill>
              </a:rPr>
              <a:t> </a:t>
            </a:r>
            <a:r>
              <a:rPr lang="en-US" sz="2800" dirty="0" err="1">
                <a:solidFill>
                  <a:schemeClr val="tx1"/>
                </a:solidFill>
              </a:rPr>
              <a:t>thực</a:t>
            </a:r>
            <a:r>
              <a:rPr lang="en-US" sz="2800" dirty="0">
                <a:solidFill>
                  <a:schemeClr val="tx1"/>
                </a:solidFill>
              </a:rPr>
              <a:t> </a:t>
            </a:r>
            <a:r>
              <a:rPr lang="en-US" sz="2800" dirty="0" err="1">
                <a:solidFill>
                  <a:schemeClr val="tx1"/>
                </a:solidFill>
              </a:rPr>
              <a:t>sự</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từ</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tới</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và</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là</a:t>
            </a:r>
            <a:r>
              <a:rPr lang="en-US" sz="2800" dirty="0">
                <a:solidFill>
                  <a:schemeClr val="tx1"/>
                </a:solidFill>
              </a:rPr>
              <a:t> </a:t>
            </a:r>
            <a:r>
              <a:rPr lang="en-US" sz="2800" dirty="0" err="1">
                <a:solidFill>
                  <a:schemeClr val="tx1"/>
                </a:solidFill>
              </a:rPr>
              <a:t>hai</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nhớ</a:t>
            </a:r>
            <a:r>
              <a:rPr lang="en-US" sz="2800" dirty="0">
                <a:solidFill>
                  <a:schemeClr val="tx1"/>
                </a:solidFill>
              </a:rPr>
              <a:t> </a:t>
            </a:r>
            <a:r>
              <a:rPr lang="en-US" sz="2800" dirty="0" err="1">
                <a:solidFill>
                  <a:schemeClr val="tx1"/>
                </a:solidFill>
              </a:rPr>
              <a:t>khác</a:t>
            </a:r>
            <a:r>
              <a:rPr lang="en-US" sz="2800" dirty="0">
                <a:solidFill>
                  <a:schemeClr val="tx1"/>
                </a:solidFill>
              </a:rPr>
              <a:t> </a:t>
            </a:r>
            <a:r>
              <a:rPr lang="en-US" sz="2800" dirty="0" err="1">
                <a:solidFill>
                  <a:schemeClr val="tx1"/>
                </a:solidFill>
              </a:rPr>
              <a:t>nhau</a:t>
            </a:r>
            <a:r>
              <a:rPr lang="en-US" sz="2800" dirty="0">
                <a:solidFill>
                  <a:schemeClr val="tx1"/>
                </a:solidFill>
              </a:rPr>
              <a:t> </a:t>
            </a:r>
            <a:r>
              <a:rPr lang="en-US" sz="2800" dirty="0" err="1">
                <a:solidFill>
                  <a:schemeClr val="tx1"/>
                </a:solidFill>
              </a:rPr>
              <a:t>hoàn</a:t>
            </a:r>
            <a:r>
              <a:rPr lang="en-US" sz="2800" dirty="0">
                <a:solidFill>
                  <a:schemeClr val="tx1"/>
                </a:solidFill>
              </a:rPr>
              <a:t> </a:t>
            </a:r>
            <a:r>
              <a:rPr lang="en-US" sz="2800" dirty="0" err="1">
                <a:solidFill>
                  <a:schemeClr val="tx1"/>
                </a:solidFill>
              </a:rPr>
              <a:t>toàn</a:t>
            </a:r>
            <a:r>
              <a:rPr lang="en-US" sz="2800" dirty="0">
                <a:solidFill>
                  <a:schemeClr val="tx1"/>
                </a:solidFill>
              </a:rPr>
              <a:t>).</a:t>
            </a:r>
            <a:endParaRPr lang="en-US" sz="2800" b="1" dirty="0">
              <a:solidFill>
                <a:schemeClr val="tx1"/>
              </a:solidFill>
            </a:endParaRPr>
          </a:p>
          <a:p>
            <a:pPr>
              <a:buFont typeface="Wingdings" panose="05000000000000000000" pitchFamily="2" charset="2"/>
              <a:buChar char="§"/>
            </a:pPr>
            <a:r>
              <a:rPr lang="en-US" sz="2800" dirty="0" err="1">
                <a:solidFill>
                  <a:schemeClr val="tx1"/>
                </a:solidFill>
              </a:rPr>
              <a:t>Khi</a:t>
            </a:r>
            <a:r>
              <a:rPr lang="en-US" sz="2800" dirty="0">
                <a:solidFill>
                  <a:schemeClr val="tx1"/>
                </a:solidFill>
              </a:rPr>
              <a:t> </a:t>
            </a:r>
            <a:r>
              <a:rPr lang="en-US" sz="2800" dirty="0" err="1">
                <a:solidFill>
                  <a:schemeClr val="tx1"/>
                </a:solidFill>
              </a:rPr>
              <a:t>ra</a:t>
            </a:r>
            <a:r>
              <a:rPr lang="en-US" sz="2800" dirty="0">
                <a:solidFill>
                  <a:schemeClr val="tx1"/>
                </a:solidFill>
              </a:rPr>
              <a:t>: </a:t>
            </a:r>
            <a:r>
              <a:rPr lang="en-US" sz="2800" dirty="0" err="1">
                <a:solidFill>
                  <a:schemeClr val="tx1"/>
                </a:solidFill>
              </a:rPr>
              <a:t>theo</a:t>
            </a:r>
            <a:r>
              <a:rPr lang="en-US" sz="2800" dirty="0">
                <a:solidFill>
                  <a:schemeClr val="tx1"/>
                </a:solidFill>
              </a:rPr>
              <a:t> </a:t>
            </a:r>
            <a:r>
              <a:rPr lang="en-US" sz="2800" dirty="0" err="1">
                <a:solidFill>
                  <a:schemeClr val="tx1"/>
                </a:solidFill>
              </a:rPr>
              <a:t>lệnh</a:t>
            </a:r>
            <a:r>
              <a:rPr lang="en-US" sz="2800" dirty="0">
                <a:solidFill>
                  <a:schemeClr val="tx1"/>
                </a:solidFill>
              </a:rPr>
              <a:t> PUT,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lôgic</a:t>
            </a:r>
            <a:r>
              <a:rPr lang="en-US" sz="2800" dirty="0">
                <a:solidFill>
                  <a:schemeClr val="tx1"/>
                </a:solidFill>
              </a:rPr>
              <a:t> </a:t>
            </a:r>
            <a:r>
              <a:rPr lang="en-US" sz="2800" dirty="0" err="1">
                <a:solidFill>
                  <a:schemeClr val="tx1"/>
                </a:solidFill>
              </a:rPr>
              <a:t>lần</a:t>
            </a:r>
            <a:r>
              <a:rPr lang="en-US" sz="2800" dirty="0">
                <a:solidFill>
                  <a:schemeClr val="tx1"/>
                </a:solidFill>
              </a:rPr>
              <a:t> </a:t>
            </a:r>
            <a:r>
              <a:rPr lang="en-US" sz="2800" dirty="0" err="1">
                <a:solidFill>
                  <a:schemeClr val="tx1"/>
                </a:solidFill>
              </a:rPr>
              <a:t>lượt</a:t>
            </a:r>
            <a:r>
              <a:rPr lang="en-US" sz="2800" dirty="0">
                <a:solidFill>
                  <a:schemeClr val="tx1"/>
                </a:solidFill>
              </a:rPr>
              <a:t> </a:t>
            </a:r>
            <a:r>
              <a:rPr lang="en-US" sz="2800" dirty="0" err="1">
                <a:solidFill>
                  <a:schemeClr val="tx1"/>
                </a:solidFill>
              </a:rPr>
              <a:t>từ</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chuyển</a:t>
            </a:r>
            <a:r>
              <a:rPr lang="en-US" sz="2800" dirty="0">
                <a:solidFill>
                  <a:schemeClr val="tx1"/>
                </a:solidFill>
              </a:rPr>
              <a:t> </a:t>
            </a:r>
            <a:r>
              <a:rPr lang="en-US" sz="2800" dirty="0" err="1">
                <a:solidFill>
                  <a:schemeClr val="tx1"/>
                </a:solidFill>
              </a:rPr>
              <a:t>tới</a:t>
            </a:r>
            <a:r>
              <a:rPr lang="en-US" sz="2800" dirty="0">
                <a:solidFill>
                  <a:schemeClr val="tx1"/>
                </a:solidFill>
              </a:rPr>
              <a:t> buffer </a:t>
            </a:r>
            <a:r>
              <a:rPr lang="en-US" sz="2800" dirty="0" err="1">
                <a:solidFill>
                  <a:schemeClr val="tx1"/>
                </a:solidFill>
              </a:rPr>
              <a:t>ra.</a:t>
            </a:r>
            <a:r>
              <a:rPr lang="en-US" sz="2800" dirty="0">
                <a:solidFill>
                  <a:schemeClr val="tx1"/>
                </a:solidFill>
              </a:rPr>
              <a:t> </a:t>
            </a:r>
            <a:r>
              <a:rPr lang="en-US" sz="2800" dirty="0" err="1">
                <a:solidFill>
                  <a:schemeClr val="tx1"/>
                </a:solidFill>
              </a:rPr>
              <a:t>Tương</a:t>
            </a:r>
            <a:r>
              <a:rPr lang="en-US" sz="2800" dirty="0">
                <a:solidFill>
                  <a:schemeClr val="tx1"/>
                </a:solidFill>
              </a:rPr>
              <a:t> </a:t>
            </a:r>
            <a:r>
              <a:rPr lang="en-US" sz="2800" dirty="0" err="1">
                <a:solidFill>
                  <a:schemeClr val="tx1"/>
                </a:solidFill>
              </a:rPr>
              <a:t>tự</a:t>
            </a:r>
            <a:r>
              <a:rPr lang="en-US" sz="2800" dirty="0">
                <a:solidFill>
                  <a:schemeClr val="tx1"/>
                </a:solidFill>
              </a:rPr>
              <a:t> </a:t>
            </a:r>
            <a:r>
              <a:rPr lang="en-US" sz="2800" dirty="0" err="1">
                <a:solidFill>
                  <a:schemeClr val="tx1"/>
                </a:solidFill>
              </a:rPr>
              <a:t>khi</a:t>
            </a:r>
            <a:r>
              <a:rPr lang="en-US" sz="2800" dirty="0">
                <a:solidFill>
                  <a:schemeClr val="tx1"/>
                </a:solidFill>
              </a:rPr>
              <a:t> </a:t>
            </a:r>
            <a:r>
              <a:rPr lang="en-US" sz="2800" dirty="0" err="1">
                <a:solidFill>
                  <a:schemeClr val="tx1"/>
                </a:solidFill>
              </a:rPr>
              <a:t>vào</a:t>
            </a:r>
            <a:r>
              <a:rPr lang="en-US" sz="2800" dirty="0">
                <a:solidFill>
                  <a:schemeClr val="tx1"/>
                </a:solidFill>
              </a:rPr>
              <a:t>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quá</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chuyển</a:t>
            </a:r>
            <a:r>
              <a:rPr lang="en-US" sz="2800" dirty="0">
                <a:solidFill>
                  <a:schemeClr val="tx1"/>
                </a:solidFill>
              </a:rPr>
              <a:t>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từ</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tới</a:t>
            </a:r>
            <a:r>
              <a:rPr lang="en-US" sz="2800" dirty="0">
                <a:solidFill>
                  <a:schemeClr val="tx1"/>
                </a:solidFill>
              </a:rPr>
              <a:t> buffer </a:t>
            </a:r>
            <a:r>
              <a:rPr lang="en-US" sz="2800" dirty="0" err="1">
                <a:solidFill>
                  <a:schemeClr val="tx1"/>
                </a:solidFill>
              </a:rPr>
              <a:t>thực</a:t>
            </a:r>
            <a:r>
              <a:rPr lang="en-US" sz="2800" dirty="0">
                <a:solidFill>
                  <a:schemeClr val="tx1"/>
                </a:solidFill>
              </a:rPr>
              <a:t> </a:t>
            </a:r>
            <a:r>
              <a:rPr lang="en-US" sz="2800" dirty="0" err="1">
                <a:solidFill>
                  <a:schemeClr val="tx1"/>
                </a:solidFill>
              </a:rPr>
              <a:t>sự</a:t>
            </a:r>
            <a:r>
              <a:rPr lang="en-US" sz="2800" dirty="0">
                <a:solidFill>
                  <a:schemeClr val="tx1"/>
                </a:solidFill>
              </a:rPr>
              <a:t> </a:t>
            </a:r>
            <a:r>
              <a:rPr lang="en-US" sz="2800" dirty="0" err="1">
                <a:solidFill>
                  <a:schemeClr val="tx1"/>
                </a:solidFill>
              </a:rPr>
              <a:t>được</a:t>
            </a:r>
            <a:r>
              <a:rPr lang="en-US" sz="2800" dirty="0">
                <a:solidFill>
                  <a:schemeClr val="tx1"/>
                </a:solidFill>
              </a:rPr>
              <a:t> </a:t>
            </a:r>
            <a:r>
              <a:rPr lang="en-US" sz="2800" dirty="0" err="1">
                <a:solidFill>
                  <a:schemeClr val="tx1"/>
                </a:solidFill>
              </a:rPr>
              <a:t>xảy</a:t>
            </a:r>
            <a:r>
              <a:rPr lang="en-US" sz="2800" dirty="0">
                <a:solidFill>
                  <a:schemeClr val="tx1"/>
                </a:solidFill>
              </a:rPr>
              <a:t> </a:t>
            </a:r>
            <a:r>
              <a:rPr lang="en-US" sz="2800" dirty="0" err="1">
                <a:solidFill>
                  <a:schemeClr val="tx1"/>
                </a:solidFill>
              </a:rPr>
              <a:t>ra.</a:t>
            </a:r>
            <a:endParaRPr lang="en-US" sz="2800" b="1" dirty="0">
              <a:solidFill>
                <a:schemeClr val="tx1"/>
              </a:solidFill>
            </a:endParaRPr>
          </a:p>
          <a:p>
            <a:pPr marL="0" indent="0">
              <a:buNone/>
            </a:pPr>
            <a:endParaRPr lang="en-US" sz="26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9665987" y="6443698"/>
            <a:ext cx="1194558" cy="369332"/>
          </a:xfrm>
          <a:prstGeom prst="rect">
            <a:avLst/>
          </a:prstGeom>
        </p:spPr>
        <p:txBody>
          <a:bodyPr wrap="none">
            <a:spAutoFit/>
          </a:bodyPr>
          <a:lstStyle/>
          <a:p>
            <a:r>
              <a:rPr lang="en-US" b="1" dirty="0" err="1">
                <a:solidFill>
                  <a:schemeClr val="bg1"/>
                </a:solidFill>
                <a:latin typeface="Times New Roman" panose="02020603050405020304" pitchFamily="18" charset="0"/>
                <a:cs typeface="Times New Roman" panose="02020603050405020304" pitchFamily="18" charset="0"/>
              </a:rPr>
              <a:t>chế</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độ</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gửi</a:t>
            </a:r>
            <a:endParaRPr lang="en-US" dirty="0">
              <a:solidFill>
                <a:schemeClr val="bg1"/>
              </a:solidFill>
            </a:endParaRPr>
          </a:p>
        </p:txBody>
      </p:sp>
    </p:spTree>
    <p:extLst>
      <p:ext uri="{BB962C8B-B14F-4D97-AF65-F5344CB8AC3E}">
        <p14:creationId xmlns:p14="http://schemas.microsoft.com/office/powerpoint/2010/main" val="401989116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đơn</a:t>
            </a:r>
            <a:r>
              <a:rPr lang="en-US" sz="2800" dirty="0"/>
              <a:t> </a:t>
            </a:r>
            <a:r>
              <a:rPr lang="en-US" sz="2800" dirty="0" err="1"/>
              <a:t>giản</a:t>
            </a:r>
            <a:endParaRPr lang="en-US" sz="2800" b="1" dirty="0"/>
          </a:p>
          <a:p>
            <a:pPr marL="0" indent="0">
              <a:buNone/>
            </a:pPr>
            <a:r>
              <a:rPr lang="en-US" sz="2800" dirty="0" err="1">
                <a:solidFill>
                  <a:schemeClr val="tx1"/>
                </a:solidFill>
              </a:rPr>
              <a:t>Đối</a:t>
            </a:r>
            <a:r>
              <a:rPr lang="en-US" sz="2800" dirty="0">
                <a:solidFill>
                  <a:schemeClr val="tx1"/>
                </a:solidFill>
              </a:rPr>
              <a:t> </a:t>
            </a:r>
            <a:r>
              <a:rPr lang="en-US" sz="2800" dirty="0" err="1">
                <a:solidFill>
                  <a:schemeClr val="tx1"/>
                </a:solidFill>
              </a:rPr>
              <a:t>với</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dài</a:t>
            </a:r>
            <a:r>
              <a:rPr lang="en-US" sz="2800" dirty="0">
                <a:solidFill>
                  <a:schemeClr val="tx1"/>
                </a:solidFill>
              </a:rPr>
              <a:t> </a:t>
            </a:r>
            <a:r>
              <a:rPr lang="en-US" sz="2800" dirty="0" err="1">
                <a:solidFill>
                  <a:schemeClr val="tx1"/>
                </a:solidFill>
              </a:rPr>
              <a:t>mở</a:t>
            </a:r>
            <a:r>
              <a:rPr lang="en-US" sz="2800" dirty="0">
                <a:solidFill>
                  <a:schemeClr val="tx1"/>
                </a:solidFill>
              </a:rPr>
              <a:t> </a:t>
            </a:r>
            <a:r>
              <a:rPr lang="en-US" sz="2800" dirty="0" err="1">
                <a:solidFill>
                  <a:schemeClr val="tx1"/>
                </a:solidFill>
              </a:rPr>
              <a:t>rộng</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trường</a:t>
            </a:r>
            <a:r>
              <a:rPr lang="en-US" sz="2800" dirty="0">
                <a:solidFill>
                  <a:schemeClr val="tx1"/>
                </a:solidFill>
              </a:rPr>
              <a:t> </a:t>
            </a:r>
            <a:r>
              <a:rPr lang="en-US" sz="2800" dirty="0" err="1">
                <a:solidFill>
                  <a:schemeClr val="tx1"/>
                </a:solidFill>
              </a:rPr>
              <a:t>hợp</a:t>
            </a:r>
            <a:r>
              <a:rPr lang="en-US" sz="2800" dirty="0">
                <a:solidFill>
                  <a:schemeClr val="tx1"/>
                </a:solidFill>
              </a:rPr>
              <a:t> </a:t>
            </a:r>
            <a:r>
              <a:rPr lang="en-US" sz="2800" dirty="0" err="1">
                <a:solidFill>
                  <a:schemeClr val="tx1"/>
                </a:solidFill>
              </a:rPr>
              <a:t>này</a:t>
            </a:r>
            <a:r>
              <a:rPr lang="en-US" sz="2800" dirty="0">
                <a:solidFill>
                  <a:schemeClr val="tx1"/>
                </a:solidFill>
              </a:rPr>
              <a:t> </a:t>
            </a:r>
            <a:r>
              <a:rPr lang="en-US" sz="2800" dirty="0" err="1">
                <a:solidFill>
                  <a:schemeClr val="tx1"/>
                </a:solidFill>
              </a:rPr>
              <a:t>một</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lôgic</a:t>
            </a:r>
            <a:r>
              <a:rPr lang="en-US" sz="2800" dirty="0">
                <a:solidFill>
                  <a:schemeClr val="tx1"/>
                </a:solidFill>
              </a:rPr>
              <a:t> </a:t>
            </a:r>
            <a:r>
              <a:rPr lang="en-US" sz="2800" dirty="0" err="1">
                <a:solidFill>
                  <a:schemeClr val="tx1"/>
                </a:solidFill>
              </a:rPr>
              <a:t>chưa</a:t>
            </a:r>
            <a:r>
              <a:rPr lang="en-US" sz="2800" dirty="0">
                <a:solidFill>
                  <a:schemeClr val="tx1"/>
                </a:solidFill>
              </a:rPr>
              <a:t> </a:t>
            </a:r>
            <a:r>
              <a:rPr lang="en-US" sz="2800" dirty="0" err="1">
                <a:solidFill>
                  <a:schemeClr val="tx1"/>
                </a:solidFill>
              </a:rPr>
              <a:t>nhiều</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vật</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trên</a:t>
            </a:r>
            <a:r>
              <a:rPr lang="en-US" sz="2800" dirty="0">
                <a:solidFill>
                  <a:schemeClr val="tx1"/>
                </a:solidFill>
              </a:rPr>
              <a:t> </a:t>
            </a:r>
            <a:r>
              <a:rPr lang="en-US" sz="2800" dirty="0" err="1">
                <a:solidFill>
                  <a:schemeClr val="tx1"/>
                </a:solidFill>
              </a:rPr>
              <a:t>mỗi</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vật</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ngoài</a:t>
            </a:r>
            <a:r>
              <a:rPr lang="en-US" sz="2800" dirty="0">
                <a:solidFill>
                  <a:schemeClr val="tx1"/>
                </a:solidFill>
              </a:rPr>
              <a:t> </a:t>
            </a:r>
            <a:r>
              <a:rPr lang="en-US" sz="2800" dirty="0" err="1">
                <a:solidFill>
                  <a:schemeClr val="tx1"/>
                </a:solidFill>
              </a:rPr>
              <a:t>thông</a:t>
            </a:r>
            <a:r>
              <a:rPr lang="en-US" sz="2800" dirty="0">
                <a:solidFill>
                  <a:schemeClr val="tx1"/>
                </a:solidFill>
              </a:rPr>
              <a:t> tin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thực</a:t>
            </a:r>
            <a:r>
              <a:rPr lang="en-US" sz="2800" dirty="0">
                <a:solidFill>
                  <a:schemeClr val="tx1"/>
                </a:solidFill>
              </a:rPr>
              <a:t> </a:t>
            </a:r>
            <a:r>
              <a:rPr lang="en-US" sz="2800" dirty="0" err="1">
                <a:solidFill>
                  <a:schemeClr val="tx1"/>
                </a:solidFill>
              </a:rPr>
              <a:t>sự</a:t>
            </a:r>
            <a:r>
              <a:rPr lang="en-US" sz="2800" dirty="0">
                <a:solidFill>
                  <a:schemeClr val="tx1"/>
                </a:solidFill>
              </a:rPr>
              <a:t> </a:t>
            </a:r>
            <a:r>
              <a:rPr lang="en-US" sz="2800" dirty="0" err="1">
                <a:solidFill>
                  <a:schemeClr val="tx1"/>
                </a:solidFill>
              </a:rPr>
              <a:t>lại</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thêm</a:t>
            </a:r>
            <a:r>
              <a:rPr lang="en-US" sz="2800" dirty="0">
                <a:solidFill>
                  <a:schemeClr val="tx1"/>
                </a:solidFill>
              </a:rPr>
              <a:t> </a:t>
            </a:r>
            <a:r>
              <a:rPr lang="en-US" sz="2800" dirty="0" err="1">
                <a:solidFill>
                  <a:schemeClr val="tx1"/>
                </a:solidFill>
              </a:rPr>
              <a:t>các</a:t>
            </a:r>
            <a:r>
              <a:rPr lang="en-US" sz="2800" dirty="0">
                <a:solidFill>
                  <a:schemeClr val="tx1"/>
                </a:solidFill>
              </a:rPr>
              <a:t> </a:t>
            </a:r>
            <a:r>
              <a:rPr lang="en-US" sz="2800" dirty="0" err="1">
                <a:solidFill>
                  <a:schemeClr val="tx1"/>
                </a:solidFill>
              </a:rPr>
              <a:t>thông</a:t>
            </a:r>
            <a:r>
              <a:rPr lang="en-US" sz="2800" dirty="0">
                <a:solidFill>
                  <a:schemeClr val="tx1"/>
                </a:solidFill>
              </a:rPr>
              <a:t> tin </a:t>
            </a:r>
            <a:r>
              <a:rPr lang="en-US" sz="2800" dirty="0" err="1">
                <a:solidFill>
                  <a:schemeClr val="tx1"/>
                </a:solidFill>
              </a:rPr>
              <a:t>điều</a:t>
            </a:r>
            <a:r>
              <a:rPr lang="en-US" sz="2800" dirty="0">
                <a:solidFill>
                  <a:schemeClr val="tx1"/>
                </a:solidFill>
              </a:rPr>
              <a:t> </a:t>
            </a:r>
            <a:r>
              <a:rPr lang="en-US" sz="2800" dirty="0" err="1">
                <a:solidFill>
                  <a:schemeClr val="tx1"/>
                </a:solidFill>
              </a:rPr>
              <a:t>khiển</a:t>
            </a:r>
            <a:r>
              <a:rPr lang="en-US" sz="2800" dirty="0">
                <a:solidFill>
                  <a:schemeClr val="tx1"/>
                </a:solidFill>
              </a:rPr>
              <a:t> </a:t>
            </a:r>
            <a:r>
              <a:rPr lang="en-US" sz="2800" dirty="0" err="1">
                <a:solidFill>
                  <a:schemeClr val="tx1"/>
                </a:solidFill>
              </a:rPr>
              <a:t>liên</a:t>
            </a:r>
            <a:r>
              <a:rPr lang="en-US" sz="2800" dirty="0">
                <a:solidFill>
                  <a:schemeClr val="tx1"/>
                </a:solidFill>
              </a:rPr>
              <a:t> </a:t>
            </a:r>
            <a:r>
              <a:rPr lang="en-US" sz="2800" dirty="0" err="1">
                <a:solidFill>
                  <a:schemeClr val="tx1"/>
                </a:solidFill>
              </a:rPr>
              <a:t>quan</a:t>
            </a:r>
            <a:r>
              <a:rPr lang="en-US" sz="2800" dirty="0">
                <a:solidFill>
                  <a:schemeClr val="tx1"/>
                </a:solidFill>
              </a:rPr>
              <a:t> </a:t>
            </a:r>
            <a:r>
              <a:rPr lang="en-US" sz="2800" dirty="0" err="1">
                <a:solidFill>
                  <a:schemeClr val="tx1"/>
                </a:solidFill>
              </a:rPr>
              <a:t>đến</a:t>
            </a:r>
            <a:r>
              <a:rPr lang="en-US" sz="2800" dirty="0">
                <a:solidFill>
                  <a:schemeClr val="tx1"/>
                </a:solidFill>
              </a:rPr>
              <a:t> </a:t>
            </a:r>
            <a:r>
              <a:rPr lang="en-US" sz="2800" dirty="0" err="1">
                <a:solidFill>
                  <a:schemeClr val="tx1"/>
                </a:solidFill>
              </a:rPr>
              <a:t>sự</a:t>
            </a:r>
            <a:r>
              <a:rPr lang="en-US" sz="2800" dirty="0">
                <a:solidFill>
                  <a:schemeClr val="tx1"/>
                </a:solidFill>
              </a:rPr>
              <a:t> </a:t>
            </a:r>
            <a:r>
              <a:rPr lang="en-US" sz="2800" dirty="0" err="1">
                <a:solidFill>
                  <a:schemeClr val="tx1"/>
                </a:solidFill>
              </a:rPr>
              <a:t>liên</a:t>
            </a:r>
            <a:r>
              <a:rPr lang="en-US" sz="2800" dirty="0">
                <a:solidFill>
                  <a:schemeClr val="tx1"/>
                </a:solidFill>
              </a:rPr>
              <a:t> </a:t>
            </a:r>
            <a:r>
              <a:rPr lang="en-US" sz="2800" dirty="0" err="1">
                <a:solidFill>
                  <a:schemeClr val="tx1"/>
                </a:solidFill>
              </a:rPr>
              <a:t>kết</a:t>
            </a:r>
            <a:r>
              <a:rPr lang="en-US" sz="2800" dirty="0">
                <a:solidFill>
                  <a:schemeClr val="tx1"/>
                </a:solidFill>
              </a:rPr>
              <a:t> </a:t>
            </a:r>
            <a:r>
              <a:rPr lang="en-US" sz="2800" dirty="0" err="1">
                <a:solidFill>
                  <a:schemeClr val="tx1"/>
                </a:solidFill>
              </a:rPr>
              <a:t>các</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vật</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lôgic</a:t>
            </a:r>
            <a:r>
              <a:rPr lang="en-US" sz="2800" dirty="0">
                <a:solidFill>
                  <a:schemeClr val="tx1"/>
                </a:solidFill>
              </a:rPr>
              <a:t> </a:t>
            </a:r>
            <a:r>
              <a:rPr lang="en-US" sz="2800" dirty="0" err="1">
                <a:solidFill>
                  <a:schemeClr val="tx1"/>
                </a:solidFill>
              </a:rPr>
              <a:t>đó</a:t>
            </a:r>
            <a:r>
              <a:rPr lang="en-US" sz="2800" dirty="0">
                <a:solidFill>
                  <a:schemeClr val="tx1"/>
                </a:solidFill>
              </a:rPr>
              <a:t>). </a:t>
            </a:r>
            <a:r>
              <a:rPr lang="en-US" sz="2800" dirty="0" err="1">
                <a:solidFill>
                  <a:schemeClr val="tx1"/>
                </a:solidFill>
              </a:rPr>
              <a:t>Quá</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hoạt</a:t>
            </a:r>
            <a:r>
              <a:rPr lang="en-US" sz="2800" dirty="0">
                <a:solidFill>
                  <a:schemeClr val="tx1"/>
                </a:solidFill>
              </a:rPr>
              <a:t> </a:t>
            </a:r>
            <a:r>
              <a:rPr lang="en-US" sz="2800" dirty="0" err="1">
                <a:solidFill>
                  <a:schemeClr val="tx1"/>
                </a:solidFill>
              </a:rPr>
              <a:t>động</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tương</a:t>
            </a:r>
            <a:r>
              <a:rPr lang="en-US" sz="2800" dirty="0">
                <a:solidFill>
                  <a:schemeClr val="tx1"/>
                </a:solidFill>
              </a:rPr>
              <a:t> </a:t>
            </a:r>
            <a:r>
              <a:rPr lang="en-US" sz="2800" dirty="0" err="1">
                <a:solidFill>
                  <a:schemeClr val="tx1"/>
                </a:solidFill>
              </a:rPr>
              <a:t>tự</a:t>
            </a:r>
            <a:r>
              <a:rPr lang="en-US" sz="2800" dirty="0">
                <a:solidFill>
                  <a:schemeClr val="tx1"/>
                </a:solidFill>
              </a:rPr>
              <a:t> </a:t>
            </a:r>
            <a:r>
              <a:rPr lang="en-US" sz="2800" dirty="0" err="1">
                <a:solidFill>
                  <a:schemeClr val="tx1"/>
                </a:solidFill>
              </a:rPr>
              <a:t>như</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ngoại</a:t>
            </a:r>
            <a:r>
              <a:rPr lang="en-US" sz="2800" dirty="0">
                <a:solidFill>
                  <a:schemeClr val="tx1"/>
                </a:solidFill>
              </a:rPr>
              <a:t> </a:t>
            </a:r>
            <a:r>
              <a:rPr lang="en-US" sz="2800" dirty="0" err="1">
                <a:solidFill>
                  <a:schemeClr val="tx1"/>
                </a:solidFill>
              </a:rPr>
              <a:t>trừ</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không</a:t>
            </a:r>
            <a:r>
              <a:rPr lang="en-US" sz="2800" dirty="0">
                <a:solidFill>
                  <a:schemeClr val="tx1"/>
                </a:solidFill>
              </a:rPr>
              <a:t> </a:t>
            </a:r>
            <a:r>
              <a:rPr lang="en-US" sz="2800" dirty="0" err="1">
                <a:solidFill>
                  <a:schemeClr val="tx1"/>
                </a:solidFill>
              </a:rPr>
              <a:t>truyền</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các</a:t>
            </a:r>
            <a:r>
              <a:rPr lang="en-US" sz="2800" dirty="0">
                <a:solidFill>
                  <a:schemeClr val="tx1"/>
                </a:solidFill>
              </a:rPr>
              <a:t> </a:t>
            </a:r>
            <a:r>
              <a:rPr lang="en-US" sz="2800" dirty="0" err="1">
                <a:solidFill>
                  <a:schemeClr val="tx1"/>
                </a:solidFill>
              </a:rPr>
              <a:t>thông</a:t>
            </a:r>
            <a:r>
              <a:rPr lang="en-US" sz="2800" dirty="0">
                <a:solidFill>
                  <a:schemeClr val="tx1"/>
                </a:solidFill>
              </a:rPr>
              <a:t> tin </a:t>
            </a:r>
            <a:r>
              <a:rPr lang="en-US" sz="2800" dirty="0" err="1">
                <a:solidFill>
                  <a:schemeClr val="tx1"/>
                </a:solidFill>
              </a:rPr>
              <a:t>liên</a:t>
            </a:r>
            <a:r>
              <a:rPr lang="en-US" sz="2800" dirty="0">
                <a:solidFill>
                  <a:schemeClr val="tx1"/>
                </a:solidFill>
              </a:rPr>
              <a:t> </a:t>
            </a:r>
            <a:r>
              <a:rPr lang="en-US" sz="2800" dirty="0" err="1">
                <a:solidFill>
                  <a:schemeClr val="tx1"/>
                </a:solidFill>
              </a:rPr>
              <a:t>quan</a:t>
            </a:r>
            <a:r>
              <a:rPr lang="en-US" sz="2800" dirty="0">
                <a:solidFill>
                  <a:schemeClr val="tx1"/>
                </a:solidFill>
              </a:rPr>
              <a:t> </a:t>
            </a:r>
            <a:r>
              <a:rPr lang="en-US" sz="2800" dirty="0" err="1">
                <a:solidFill>
                  <a:schemeClr val="tx1"/>
                </a:solidFill>
              </a:rPr>
              <a:t>đến</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mô</a:t>
            </a:r>
            <a:r>
              <a:rPr lang="en-US" sz="2800" dirty="0">
                <a:solidFill>
                  <a:schemeClr val="tx1"/>
                </a:solidFill>
              </a:rPr>
              <a:t> </a:t>
            </a:r>
            <a:r>
              <a:rPr lang="en-US" sz="2800" dirty="0" err="1">
                <a:solidFill>
                  <a:schemeClr val="tx1"/>
                </a:solidFill>
              </a:rPr>
              <a:t>tả</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a:t>
            </a:r>
            <a:endParaRPr lang="en-US" sz="26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9665987" y="6443698"/>
            <a:ext cx="1560042" cy="369332"/>
          </a:xfrm>
          <a:prstGeom prst="rect">
            <a:avLst/>
          </a:prstGeom>
        </p:spPr>
        <p:txBody>
          <a:bodyPr wrap="none">
            <a:spAutoFit/>
          </a:bodyPr>
          <a:lstStyle/>
          <a:p>
            <a:r>
              <a:rPr lang="en-US" b="1" dirty="0" err="1">
                <a:solidFill>
                  <a:schemeClr val="bg1"/>
                </a:solidFill>
                <a:latin typeface="Times New Roman" panose="02020603050405020304" pitchFamily="18" charset="0"/>
                <a:cs typeface="Times New Roman" panose="02020603050405020304" pitchFamily="18" charset="0"/>
              </a:rPr>
              <a:t>chế</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độ</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dữ</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liệu</a:t>
            </a:r>
            <a:endParaRPr lang="en-US" dirty="0">
              <a:solidFill>
                <a:schemeClr val="bg1"/>
              </a:solidFill>
            </a:endParaRPr>
          </a:p>
        </p:txBody>
      </p:sp>
    </p:spTree>
    <p:extLst>
      <p:ext uri="{BB962C8B-B14F-4D97-AF65-F5344CB8AC3E}">
        <p14:creationId xmlns:p14="http://schemas.microsoft.com/office/powerpoint/2010/main" val="197679069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94675" y="1875714"/>
            <a:ext cx="11437496" cy="4023360"/>
          </a:xfrm>
        </p:spPr>
        <p:txBody>
          <a:bodyPr>
            <a:noAutofit/>
          </a:bodyPr>
          <a:lstStyle/>
          <a:p>
            <a:pPr marL="0" indent="0">
              <a:buNone/>
            </a:pPr>
            <a:r>
              <a:rPr lang="en-US" sz="2800" dirty="0" err="1">
                <a:solidFill>
                  <a:srgbClr val="FF0000"/>
                </a:solidFill>
                <a:latin typeface="Times New Roman" panose="02020603050405020304" pitchFamily="18" charset="0"/>
                <a:cs typeface="Times New Roman" panose="02020603050405020304" pitchFamily="18" charset="0"/>
              </a:rPr>
              <a:t>Điều</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khiển</a:t>
            </a:r>
            <a:r>
              <a:rPr lang="en-US" sz="2800" dirty="0">
                <a:solidFill>
                  <a:srgbClr val="FF0000"/>
                </a:solidFill>
                <a:latin typeface="Times New Roman" panose="02020603050405020304" pitchFamily="18" charset="0"/>
                <a:cs typeface="Times New Roman" panose="02020603050405020304" pitchFamily="18" charset="0"/>
              </a:rPr>
              <a:t> buffer - </a:t>
            </a:r>
            <a:r>
              <a:rPr lang="en-US" sz="2800" dirty="0"/>
              <a:t>Buffer </a:t>
            </a:r>
            <a:r>
              <a:rPr lang="en-US" sz="2800" dirty="0" err="1"/>
              <a:t>đơn</a:t>
            </a:r>
            <a:r>
              <a:rPr lang="en-US" sz="2800" dirty="0"/>
              <a:t> </a:t>
            </a:r>
            <a:r>
              <a:rPr lang="en-US" sz="2800" dirty="0" err="1"/>
              <a:t>giản</a:t>
            </a:r>
            <a:endParaRPr lang="en-US" sz="2800" b="1" dirty="0"/>
          </a:p>
          <a:p>
            <a:r>
              <a:rPr lang="en-US" sz="2800" dirty="0" err="1">
                <a:solidFill>
                  <a:schemeClr val="tx1"/>
                </a:solidFill>
              </a:rPr>
              <a:t>Không</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miền</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lấy</a:t>
            </a:r>
            <a:r>
              <a:rPr lang="en-US" sz="2800" dirty="0">
                <a:solidFill>
                  <a:schemeClr val="tx1"/>
                </a:solidFill>
              </a:rPr>
              <a:t> </a:t>
            </a:r>
            <a:r>
              <a:rPr lang="en-US" sz="2800" dirty="0" err="1">
                <a:solidFill>
                  <a:schemeClr val="tx1"/>
                </a:solidFill>
              </a:rPr>
              <a:t>ngay</a:t>
            </a:r>
            <a:r>
              <a:rPr lang="en-US" sz="2800" dirty="0">
                <a:solidFill>
                  <a:schemeClr val="tx1"/>
                </a:solidFill>
              </a:rPr>
              <a:t> buffer </a:t>
            </a:r>
            <a:r>
              <a:rPr lang="en-US" sz="2800" dirty="0" err="1">
                <a:solidFill>
                  <a:schemeClr val="tx1"/>
                </a:solidFill>
              </a:rPr>
              <a:t>vào</a:t>
            </a:r>
            <a:r>
              <a:rPr lang="en-US" sz="2800" dirty="0">
                <a:solidFill>
                  <a:schemeClr val="tx1"/>
                </a:solidFill>
              </a:rPr>
              <a:t> hay buffer </a:t>
            </a:r>
            <a:r>
              <a:rPr lang="en-US" sz="2800" dirty="0" err="1">
                <a:solidFill>
                  <a:schemeClr val="tx1"/>
                </a:solidFill>
              </a:rPr>
              <a:t>ra</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a:t>
            </a:r>
            <a:endParaRPr lang="en-US" sz="2800" b="1" dirty="0">
              <a:solidFill>
                <a:schemeClr val="tx1"/>
              </a:solidFill>
            </a:endParaRPr>
          </a:p>
          <a:p>
            <a:r>
              <a:rPr lang="en-US" sz="2800" dirty="0">
                <a:solidFill>
                  <a:schemeClr val="tx1"/>
                </a:solidFill>
              </a:rPr>
              <a:t>Theo </a:t>
            </a:r>
            <a:r>
              <a:rPr lang="en-US" sz="2800" dirty="0" err="1">
                <a:solidFill>
                  <a:schemeClr val="tx1"/>
                </a:solidFill>
              </a:rPr>
              <a:t>lệnh</a:t>
            </a:r>
            <a:r>
              <a:rPr lang="en-US" sz="2800" dirty="0">
                <a:solidFill>
                  <a:schemeClr val="tx1"/>
                </a:solidFill>
              </a:rPr>
              <a:t> GET, </a:t>
            </a:r>
            <a:r>
              <a:rPr lang="en-US" sz="2800" dirty="0" err="1">
                <a:solidFill>
                  <a:schemeClr val="tx1"/>
                </a:solidFill>
              </a:rPr>
              <a:t>địa</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lôgic</a:t>
            </a:r>
            <a:r>
              <a:rPr lang="en-US" sz="2800" dirty="0">
                <a:solidFill>
                  <a:schemeClr val="tx1"/>
                </a:solidFill>
              </a:rPr>
              <a:t> </a:t>
            </a:r>
            <a:r>
              <a:rPr lang="en-US" sz="2800" dirty="0" err="1">
                <a:solidFill>
                  <a:schemeClr val="tx1"/>
                </a:solidFill>
              </a:rPr>
              <a:t>tiếp</a:t>
            </a:r>
            <a:r>
              <a:rPr lang="en-US" sz="2800" dirty="0">
                <a:solidFill>
                  <a:schemeClr val="tx1"/>
                </a:solidFill>
              </a:rPr>
              <a:t> </a:t>
            </a:r>
            <a:r>
              <a:rPr lang="en-US" sz="2800" dirty="0" err="1">
                <a:solidFill>
                  <a:schemeClr val="tx1"/>
                </a:solidFill>
              </a:rPr>
              <a:t>theo</a:t>
            </a:r>
            <a:r>
              <a:rPr lang="en-US" sz="2800" dirty="0">
                <a:solidFill>
                  <a:schemeClr val="tx1"/>
                </a:solidFill>
              </a:rPr>
              <a:t> </a:t>
            </a:r>
            <a:r>
              <a:rPr lang="en-US" sz="2800" dirty="0" err="1">
                <a:solidFill>
                  <a:schemeClr val="tx1"/>
                </a:solidFill>
              </a:rPr>
              <a:t>trong</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được</a:t>
            </a:r>
            <a:r>
              <a:rPr lang="en-US" sz="2800" dirty="0">
                <a:solidFill>
                  <a:schemeClr val="tx1"/>
                </a:solidFill>
              </a:rPr>
              <a:t> </a:t>
            </a:r>
            <a:r>
              <a:rPr lang="en-US" sz="2800" dirty="0" err="1">
                <a:solidFill>
                  <a:schemeClr val="tx1"/>
                </a:solidFill>
              </a:rPr>
              <a:t>trao</a:t>
            </a:r>
            <a:r>
              <a:rPr lang="en-US" sz="2800" dirty="0">
                <a:solidFill>
                  <a:schemeClr val="tx1"/>
                </a:solidFill>
              </a:rPr>
              <a:t> </a:t>
            </a:r>
            <a:r>
              <a:rPr lang="en-US" sz="2800" dirty="0" err="1">
                <a:solidFill>
                  <a:schemeClr val="tx1"/>
                </a:solidFill>
              </a:rPr>
              <a:t>cho</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để</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đóng</a:t>
            </a:r>
            <a:r>
              <a:rPr lang="en-US" sz="2800" dirty="0">
                <a:solidFill>
                  <a:schemeClr val="tx1"/>
                </a:solidFill>
              </a:rPr>
              <a:t> </a:t>
            </a:r>
            <a:r>
              <a:rPr lang="en-US" sz="2800" dirty="0" err="1">
                <a:solidFill>
                  <a:schemeClr val="tx1"/>
                </a:solidFill>
              </a:rPr>
              <a:t>vai</a:t>
            </a:r>
            <a:r>
              <a:rPr lang="en-US" sz="2800" dirty="0">
                <a:solidFill>
                  <a:schemeClr val="tx1"/>
                </a:solidFill>
              </a:rPr>
              <a:t> </a:t>
            </a:r>
            <a:r>
              <a:rPr lang="en-US" sz="2800" dirty="0" err="1">
                <a:solidFill>
                  <a:schemeClr val="tx1"/>
                </a:solidFill>
              </a:rPr>
              <a:t>trò</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Như</a:t>
            </a:r>
            <a:r>
              <a:rPr lang="en-US" sz="2800" dirty="0">
                <a:solidFill>
                  <a:schemeClr val="tx1"/>
                </a:solidFill>
              </a:rPr>
              <a:t> </a:t>
            </a:r>
            <a:r>
              <a:rPr lang="en-US" sz="2800" dirty="0" err="1">
                <a:solidFill>
                  <a:schemeClr val="tx1"/>
                </a:solidFill>
              </a:rPr>
              <a:t>vậy</a:t>
            </a:r>
            <a:r>
              <a:rPr lang="en-US" sz="2800" dirty="0">
                <a:solidFill>
                  <a:schemeClr val="tx1"/>
                </a:solidFill>
              </a:rPr>
              <a:t> </a:t>
            </a:r>
            <a:r>
              <a:rPr lang="en-US" sz="2800" dirty="0" err="1">
                <a:solidFill>
                  <a:schemeClr val="tx1"/>
                </a:solidFill>
              </a:rPr>
              <a:t>lệnh</a:t>
            </a:r>
            <a:r>
              <a:rPr lang="en-US" sz="2800" dirty="0">
                <a:solidFill>
                  <a:schemeClr val="tx1"/>
                </a:solidFill>
              </a:rPr>
              <a:t> GET </a:t>
            </a:r>
            <a:r>
              <a:rPr lang="en-US" sz="2800" dirty="0" err="1">
                <a:solidFill>
                  <a:schemeClr val="tx1"/>
                </a:solidFill>
              </a:rPr>
              <a:t>chỉ</a:t>
            </a:r>
            <a:r>
              <a:rPr lang="en-US" sz="2800" dirty="0">
                <a:solidFill>
                  <a:schemeClr val="tx1"/>
                </a:solidFill>
              </a:rPr>
              <a:t> </a:t>
            </a:r>
            <a:r>
              <a:rPr lang="en-US" sz="2800" dirty="0" err="1">
                <a:solidFill>
                  <a:schemeClr val="tx1"/>
                </a:solidFill>
              </a:rPr>
              <a:t>chuyển</a:t>
            </a:r>
            <a:r>
              <a:rPr lang="en-US" sz="2800" dirty="0">
                <a:solidFill>
                  <a:schemeClr val="tx1"/>
                </a:solidFill>
              </a:rPr>
              <a:t> </a:t>
            </a:r>
            <a:r>
              <a:rPr lang="en-US" sz="2800" dirty="0" err="1">
                <a:solidFill>
                  <a:schemeClr val="tx1"/>
                </a:solidFill>
              </a:rPr>
              <a:t>giao</a:t>
            </a:r>
            <a:r>
              <a:rPr lang="en-US" sz="2800" dirty="0">
                <a:solidFill>
                  <a:schemeClr val="tx1"/>
                </a:solidFill>
              </a:rPr>
              <a:t> </a:t>
            </a:r>
            <a:r>
              <a:rPr lang="en-US" sz="2800" dirty="0" err="1">
                <a:solidFill>
                  <a:schemeClr val="tx1"/>
                </a:solidFill>
              </a:rPr>
              <a:t>địa</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đoạn</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cho</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người</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để</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người</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xử</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trên</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địa</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đã</a:t>
            </a:r>
            <a:r>
              <a:rPr lang="en-US" sz="2800" dirty="0">
                <a:solidFill>
                  <a:schemeClr val="tx1"/>
                </a:solidFill>
              </a:rPr>
              <a:t> </a:t>
            </a:r>
            <a:r>
              <a:rPr lang="en-US" sz="2800" dirty="0" err="1">
                <a:solidFill>
                  <a:schemeClr val="tx1"/>
                </a:solidFill>
              </a:rPr>
              <a:t>truyền</a:t>
            </a:r>
            <a:r>
              <a:rPr lang="en-US" sz="2800" dirty="0">
                <a:solidFill>
                  <a:schemeClr val="tx1"/>
                </a:solidFill>
              </a:rPr>
              <a:t> (</a:t>
            </a:r>
            <a:r>
              <a:rPr lang="en-US" sz="2800" dirty="0" err="1">
                <a:solidFill>
                  <a:schemeClr val="tx1"/>
                </a:solidFill>
              </a:rPr>
              <a:t>thực</a:t>
            </a:r>
            <a:r>
              <a:rPr lang="en-US" sz="2800" dirty="0">
                <a:solidFill>
                  <a:schemeClr val="tx1"/>
                </a:solidFill>
              </a:rPr>
              <a:t> </a:t>
            </a:r>
            <a:r>
              <a:rPr lang="en-US" sz="2800" dirty="0" err="1">
                <a:solidFill>
                  <a:schemeClr val="tx1"/>
                </a:solidFill>
              </a:rPr>
              <a:t>chất</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người</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xử</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trên</a:t>
            </a:r>
            <a:r>
              <a:rPr lang="en-US" sz="2800" dirty="0">
                <a:solidFill>
                  <a:schemeClr val="tx1"/>
                </a:solidFill>
              </a:rPr>
              <a:t> buffer </a:t>
            </a:r>
            <a:r>
              <a:rPr lang="en-US" sz="2800" dirty="0" err="1">
                <a:solidFill>
                  <a:schemeClr val="tx1"/>
                </a:solidFill>
              </a:rPr>
              <a:t>vào</a:t>
            </a:r>
            <a:r>
              <a:rPr lang="en-US" sz="2800" dirty="0">
                <a:solidFill>
                  <a:schemeClr val="tx1"/>
                </a:solidFill>
              </a:rPr>
              <a:t>).</a:t>
            </a:r>
            <a:endParaRPr lang="en-US" sz="2800" b="1" dirty="0">
              <a:solidFill>
                <a:schemeClr val="tx1"/>
              </a:solidFill>
            </a:endParaRPr>
          </a:p>
          <a:p>
            <a:r>
              <a:rPr lang="en-US" sz="2800" dirty="0">
                <a:solidFill>
                  <a:schemeClr val="tx1"/>
                </a:solidFill>
              </a:rPr>
              <a:t>Theo </a:t>
            </a:r>
            <a:r>
              <a:rPr lang="en-US" sz="2800" dirty="0" err="1">
                <a:solidFill>
                  <a:schemeClr val="tx1"/>
                </a:solidFill>
              </a:rPr>
              <a:t>lệnh</a:t>
            </a:r>
            <a:r>
              <a:rPr lang="en-US" sz="2800" dirty="0">
                <a:solidFill>
                  <a:schemeClr val="tx1"/>
                </a:solidFill>
              </a:rPr>
              <a:t> PUT, </a:t>
            </a:r>
            <a:r>
              <a:rPr lang="en-US" sz="2800" dirty="0" err="1">
                <a:solidFill>
                  <a:schemeClr val="tx1"/>
                </a:solidFill>
              </a:rPr>
              <a:t>bản</a:t>
            </a:r>
            <a:r>
              <a:rPr lang="en-US" sz="2800" dirty="0">
                <a:solidFill>
                  <a:schemeClr val="tx1"/>
                </a:solidFill>
              </a:rPr>
              <a:t> </a:t>
            </a:r>
            <a:r>
              <a:rPr lang="en-US" sz="2800" dirty="0" err="1">
                <a:solidFill>
                  <a:schemeClr val="tx1"/>
                </a:solidFill>
              </a:rPr>
              <a:t>ghi</a:t>
            </a:r>
            <a:r>
              <a:rPr lang="en-US" sz="2800" dirty="0">
                <a:solidFill>
                  <a:schemeClr val="tx1"/>
                </a:solidFill>
              </a:rPr>
              <a:t> </a:t>
            </a:r>
            <a:r>
              <a:rPr lang="en-US" sz="2800" dirty="0" err="1">
                <a:solidFill>
                  <a:schemeClr val="tx1"/>
                </a:solidFill>
              </a:rPr>
              <a:t>cũng</a:t>
            </a:r>
            <a:r>
              <a:rPr lang="en-US" sz="2800" dirty="0">
                <a:solidFill>
                  <a:schemeClr val="tx1"/>
                </a:solidFill>
              </a:rPr>
              <a:t> </a:t>
            </a:r>
            <a:r>
              <a:rPr lang="en-US" sz="2800" dirty="0" err="1">
                <a:solidFill>
                  <a:schemeClr val="tx1"/>
                </a:solidFill>
              </a:rPr>
              <a:t>không</a:t>
            </a:r>
            <a:r>
              <a:rPr lang="en-US" sz="2800" dirty="0">
                <a:solidFill>
                  <a:schemeClr val="tx1"/>
                </a:solidFill>
              </a:rPr>
              <a:t> </a:t>
            </a:r>
            <a:r>
              <a:rPr lang="en-US" sz="2800" dirty="0" err="1">
                <a:solidFill>
                  <a:schemeClr val="tx1"/>
                </a:solidFill>
              </a:rPr>
              <a:t>được</a:t>
            </a:r>
            <a:r>
              <a:rPr lang="en-US" sz="2800" dirty="0">
                <a:solidFill>
                  <a:schemeClr val="tx1"/>
                </a:solidFill>
              </a:rPr>
              <a:t> </a:t>
            </a:r>
            <a:r>
              <a:rPr lang="en-US" sz="2800" dirty="0" err="1">
                <a:solidFill>
                  <a:schemeClr val="tx1"/>
                </a:solidFill>
              </a:rPr>
              <a:t>gửi</a:t>
            </a:r>
            <a:r>
              <a:rPr lang="en-US" sz="2800" dirty="0">
                <a:solidFill>
                  <a:schemeClr val="tx1"/>
                </a:solidFill>
              </a:rPr>
              <a:t>: </a:t>
            </a:r>
            <a:r>
              <a:rPr lang="en-US" sz="2800" dirty="0" err="1">
                <a:solidFill>
                  <a:schemeClr val="tx1"/>
                </a:solidFill>
              </a:rPr>
              <a:t>địa</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vừa</a:t>
            </a:r>
            <a:r>
              <a:rPr lang="en-US" sz="2800" dirty="0">
                <a:solidFill>
                  <a:schemeClr val="tx1"/>
                </a:solidFill>
              </a:rPr>
              <a:t> </a:t>
            </a:r>
            <a:r>
              <a:rPr lang="en-US" sz="2800" dirty="0" err="1">
                <a:solidFill>
                  <a:schemeClr val="tx1"/>
                </a:solidFill>
              </a:rPr>
              <a:t>xử</a:t>
            </a:r>
            <a:r>
              <a:rPr lang="en-US" sz="2800" dirty="0">
                <a:solidFill>
                  <a:schemeClr val="tx1"/>
                </a:solidFill>
              </a:rPr>
              <a:t> </a:t>
            </a:r>
            <a:r>
              <a:rPr lang="en-US" sz="2800" dirty="0" err="1">
                <a:solidFill>
                  <a:schemeClr val="tx1"/>
                </a:solidFill>
              </a:rPr>
              <a:t>lý</a:t>
            </a:r>
            <a:r>
              <a:rPr lang="en-US" sz="2800" dirty="0">
                <a:solidFill>
                  <a:schemeClr val="tx1"/>
                </a:solidFill>
              </a:rPr>
              <a:t>) </a:t>
            </a:r>
            <a:r>
              <a:rPr lang="en-US" sz="2800" dirty="0" err="1">
                <a:solidFill>
                  <a:schemeClr val="tx1"/>
                </a:solidFill>
              </a:rPr>
              <a:t>đó</a:t>
            </a:r>
            <a:r>
              <a:rPr lang="en-US" sz="2800" dirty="0">
                <a:solidFill>
                  <a:schemeClr val="tx1"/>
                </a:solidFill>
              </a:rPr>
              <a:t> </a:t>
            </a:r>
            <a:r>
              <a:rPr lang="en-US" sz="2800" dirty="0" err="1">
                <a:solidFill>
                  <a:schemeClr val="tx1"/>
                </a:solidFill>
              </a:rPr>
              <a:t>trở</a:t>
            </a:r>
            <a:r>
              <a:rPr lang="en-US" sz="2800" dirty="0">
                <a:solidFill>
                  <a:schemeClr val="tx1"/>
                </a:solidFill>
              </a:rPr>
              <a:t> </a:t>
            </a:r>
            <a:r>
              <a:rPr lang="en-US" sz="2800" dirty="0" err="1">
                <a:solidFill>
                  <a:schemeClr val="tx1"/>
                </a:solidFill>
              </a:rPr>
              <a:t>thành</a:t>
            </a:r>
            <a:r>
              <a:rPr lang="en-US" sz="2800" dirty="0">
                <a:solidFill>
                  <a:schemeClr val="tx1"/>
                </a:solidFill>
              </a:rPr>
              <a:t> </a:t>
            </a:r>
            <a:r>
              <a:rPr lang="en-US" sz="2800" dirty="0" err="1">
                <a:solidFill>
                  <a:schemeClr val="tx1"/>
                </a:solidFill>
              </a:rPr>
              <a:t>địa</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đoạn</a:t>
            </a:r>
            <a:r>
              <a:rPr lang="en-US" sz="2800" dirty="0">
                <a:solidFill>
                  <a:schemeClr val="tx1"/>
                </a:solidFill>
              </a:rPr>
              <a:t> </a:t>
            </a:r>
            <a:r>
              <a:rPr lang="en-US" sz="2800" dirty="0" err="1">
                <a:solidFill>
                  <a:schemeClr val="tx1"/>
                </a:solidFill>
              </a:rPr>
              <a:t>của</a:t>
            </a:r>
            <a:r>
              <a:rPr lang="en-US" sz="2800" dirty="0">
                <a:solidFill>
                  <a:schemeClr val="tx1"/>
                </a:solidFill>
              </a:rPr>
              <a:t> buffer </a:t>
            </a:r>
            <a:r>
              <a:rPr lang="en-US" sz="2800" dirty="0" err="1">
                <a:solidFill>
                  <a:schemeClr val="tx1"/>
                </a:solidFill>
              </a:rPr>
              <a:t>ra.</a:t>
            </a:r>
            <a:endParaRPr lang="en-US" sz="2800" b="1" dirty="0">
              <a:solidFill>
                <a:schemeClr val="tx1"/>
              </a:solidFill>
            </a:endParaRPr>
          </a:p>
        </p:txBody>
      </p:sp>
      <p:sp>
        <p:nvSpPr>
          <p:cNvPr id="4" name="Rectangle 3"/>
          <p:cNvSpPr/>
          <p:nvPr/>
        </p:nvSpPr>
        <p:spPr>
          <a:xfrm>
            <a:off x="9665989" y="6443698"/>
            <a:ext cx="1601721" cy="369332"/>
          </a:xfrm>
          <a:prstGeom prst="rect">
            <a:avLst/>
          </a:prstGeom>
        </p:spPr>
        <p:txBody>
          <a:bodyPr wrap="none">
            <a:spAutoFit/>
          </a:bodyPr>
          <a:lstStyle/>
          <a:p>
            <a:r>
              <a:rPr lang="en-US" b="1" dirty="0" err="1">
                <a:solidFill>
                  <a:schemeClr val="bg1"/>
                </a:solidFill>
                <a:latin typeface="Times New Roman" panose="02020603050405020304" pitchFamily="18" charset="0"/>
                <a:cs typeface="Times New Roman" panose="02020603050405020304" pitchFamily="18" charset="0"/>
              </a:rPr>
              <a:t>chế</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độ</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chỉ</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dẫn</a:t>
            </a:r>
            <a:endParaRPr lang="en-US" dirty="0">
              <a:solidFill>
                <a:schemeClr val="bg1"/>
              </a:solidFill>
            </a:endParaRPr>
          </a:p>
        </p:txBody>
      </p:sp>
    </p:spTree>
    <p:extLst>
      <p:ext uri="{BB962C8B-B14F-4D97-AF65-F5344CB8AC3E}">
        <p14:creationId xmlns:p14="http://schemas.microsoft.com/office/powerpoint/2010/main" val="38246153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trao</a:t>
            </a:r>
            <a:r>
              <a:rPr lang="en-US" sz="2800" dirty="0"/>
              <a:t> </a:t>
            </a:r>
            <a:r>
              <a:rPr lang="en-US" sz="2800" dirty="0" err="1"/>
              <a:t>đổi</a:t>
            </a:r>
            <a:endParaRPr lang="en-US" sz="2800" dirty="0"/>
          </a:p>
          <a:p>
            <a:pPr>
              <a:buFont typeface="Wingdings" panose="05000000000000000000" pitchFamily="2" charset="2"/>
              <a:buChar char="§"/>
            </a:pPr>
            <a:r>
              <a:rPr lang="en-US" sz="2800" dirty="0" err="1">
                <a:solidFill>
                  <a:schemeClr val="tx1"/>
                </a:solidFill>
              </a:rPr>
              <a:t>Trong</a:t>
            </a:r>
            <a:r>
              <a:rPr lang="en-US" sz="2800" dirty="0">
                <a:solidFill>
                  <a:schemeClr val="tx1"/>
                </a:solidFill>
              </a:rPr>
              <a:t> buffer </a:t>
            </a:r>
            <a:r>
              <a:rPr lang="en-US" sz="2800" dirty="0" err="1">
                <a:solidFill>
                  <a:schemeClr val="tx1"/>
                </a:solidFill>
              </a:rPr>
              <a:t>trao</a:t>
            </a:r>
            <a:r>
              <a:rPr lang="en-US" sz="2800" dirty="0">
                <a:solidFill>
                  <a:schemeClr val="tx1"/>
                </a:solidFill>
              </a:rPr>
              <a:t> </a:t>
            </a:r>
            <a:r>
              <a:rPr lang="en-US" sz="2800" dirty="0" err="1">
                <a:solidFill>
                  <a:schemeClr val="tx1"/>
                </a:solidFill>
              </a:rPr>
              <a:t>đổi</a:t>
            </a:r>
            <a:r>
              <a:rPr lang="en-US" sz="2800" dirty="0">
                <a:solidFill>
                  <a:schemeClr val="tx1"/>
                </a:solidFill>
              </a:rPr>
              <a:t>, </a:t>
            </a:r>
            <a:r>
              <a:rPr lang="en-US" sz="2800" dirty="0" err="1">
                <a:solidFill>
                  <a:schemeClr val="tx1"/>
                </a:solidFill>
              </a:rPr>
              <a:t>các</a:t>
            </a:r>
            <a:r>
              <a:rPr lang="en-US" sz="2800" dirty="0">
                <a:solidFill>
                  <a:schemeClr val="tx1"/>
                </a:solidFill>
              </a:rPr>
              <a:t> </a:t>
            </a:r>
            <a:r>
              <a:rPr lang="en-US" sz="2800" dirty="0" err="1">
                <a:solidFill>
                  <a:schemeClr val="tx1"/>
                </a:solidFill>
              </a:rPr>
              <a:t>đoạn</a:t>
            </a:r>
            <a:r>
              <a:rPr lang="en-US" sz="2800" dirty="0">
                <a:solidFill>
                  <a:schemeClr val="tx1"/>
                </a:solidFill>
              </a:rPr>
              <a:t> </a:t>
            </a:r>
            <a:r>
              <a:rPr lang="en-US" sz="2800" dirty="0" err="1">
                <a:solidFill>
                  <a:schemeClr val="tx1"/>
                </a:solidFill>
              </a:rPr>
              <a:t>trong</a:t>
            </a:r>
            <a:r>
              <a:rPr lang="en-US" sz="2800" dirty="0">
                <a:solidFill>
                  <a:schemeClr val="tx1"/>
                </a:solidFill>
              </a:rPr>
              <a:t> buffer </a:t>
            </a:r>
            <a:r>
              <a:rPr lang="en-US" sz="2800" dirty="0" err="1">
                <a:solidFill>
                  <a:schemeClr val="tx1"/>
                </a:solidFill>
              </a:rPr>
              <a:t>không</a:t>
            </a:r>
            <a:r>
              <a:rPr lang="en-US" sz="2800" dirty="0">
                <a:solidFill>
                  <a:schemeClr val="tx1"/>
                </a:solidFill>
              </a:rPr>
              <a:t> </a:t>
            </a:r>
            <a:r>
              <a:rPr lang="en-US" sz="2800" dirty="0" err="1">
                <a:solidFill>
                  <a:schemeClr val="tx1"/>
                </a:solidFill>
              </a:rPr>
              <a:t>nhất</a:t>
            </a:r>
            <a:r>
              <a:rPr lang="en-US" sz="2800" dirty="0">
                <a:solidFill>
                  <a:schemeClr val="tx1"/>
                </a:solidFill>
              </a:rPr>
              <a:t> </a:t>
            </a:r>
            <a:r>
              <a:rPr lang="en-US" sz="2800" dirty="0" err="1">
                <a:solidFill>
                  <a:schemeClr val="tx1"/>
                </a:solidFill>
              </a:rPr>
              <a:t>thiết</a:t>
            </a:r>
            <a:r>
              <a:rPr lang="en-US" sz="2800" dirty="0">
                <a:solidFill>
                  <a:schemeClr val="tx1"/>
                </a:solidFill>
              </a:rPr>
              <a:t> </a:t>
            </a:r>
            <a:r>
              <a:rPr lang="en-US" sz="2800" dirty="0" err="1">
                <a:solidFill>
                  <a:schemeClr val="tx1"/>
                </a:solidFill>
              </a:rPr>
              <a:t>kề</a:t>
            </a:r>
            <a:r>
              <a:rPr lang="en-US" sz="2800" dirty="0">
                <a:solidFill>
                  <a:schemeClr val="tx1"/>
                </a:solidFill>
              </a:rPr>
              <a:t> </a:t>
            </a:r>
            <a:r>
              <a:rPr lang="en-US" sz="2800" dirty="0" err="1">
                <a:solidFill>
                  <a:schemeClr val="tx1"/>
                </a:solidFill>
              </a:rPr>
              <a:t>cận</a:t>
            </a:r>
            <a:r>
              <a:rPr lang="en-US" sz="2800" dirty="0">
                <a:solidFill>
                  <a:schemeClr val="tx1"/>
                </a:solidFill>
              </a:rPr>
              <a:t> </a:t>
            </a:r>
            <a:r>
              <a:rPr lang="en-US" sz="2800" dirty="0" err="1">
                <a:solidFill>
                  <a:schemeClr val="tx1"/>
                </a:solidFill>
              </a:rPr>
              <a:t>nhau</a:t>
            </a:r>
            <a:r>
              <a:rPr lang="en-US" sz="2800" dirty="0">
                <a:solidFill>
                  <a:schemeClr val="tx1"/>
                </a:solidFill>
              </a:rPr>
              <a:t>, </a:t>
            </a:r>
            <a:r>
              <a:rPr lang="en-US" sz="2800" dirty="0" err="1">
                <a:solidFill>
                  <a:schemeClr val="tx1"/>
                </a:solidFill>
              </a:rPr>
              <a:t>ngoài</a:t>
            </a:r>
            <a:r>
              <a:rPr lang="en-US" sz="2800" dirty="0">
                <a:solidFill>
                  <a:schemeClr val="tx1"/>
                </a:solidFill>
              </a:rPr>
              <a:t> </a:t>
            </a:r>
            <a:r>
              <a:rPr lang="en-US" sz="2800" dirty="0" err="1">
                <a:solidFill>
                  <a:schemeClr val="tx1"/>
                </a:solidFill>
              </a:rPr>
              <a:t>ra</a:t>
            </a:r>
            <a:r>
              <a:rPr lang="en-US" sz="2800" dirty="0">
                <a:solidFill>
                  <a:schemeClr val="tx1"/>
                </a:solidFill>
              </a:rPr>
              <a:t> </a:t>
            </a:r>
            <a:r>
              <a:rPr lang="en-US" sz="2800" dirty="0" err="1">
                <a:solidFill>
                  <a:schemeClr val="tx1"/>
                </a:solidFill>
              </a:rPr>
              <a:t>tất</a:t>
            </a:r>
            <a:r>
              <a:rPr lang="en-US" sz="2800" dirty="0">
                <a:solidFill>
                  <a:schemeClr val="tx1"/>
                </a:solidFill>
              </a:rPr>
              <a:t> </a:t>
            </a:r>
            <a:r>
              <a:rPr lang="en-US" sz="2800" dirty="0" err="1">
                <a:solidFill>
                  <a:schemeClr val="tx1"/>
                </a:solidFill>
              </a:rPr>
              <a:t>cả</a:t>
            </a:r>
            <a:r>
              <a:rPr lang="en-US" sz="2800" dirty="0">
                <a:solidFill>
                  <a:schemeClr val="tx1"/>
                </a:solidFill>
              </a:rPr>
              <a:t> </a:t>
            </a:r>
            <a:r>
              <a:rPr lang="en-US" sz="2800" dirty="0" err="1">
                <a:solidFill>
                  <a:schemeClr val="tx1"/>
                </a:solidFill>
              </a:rPr>
              <a:t>các</a:t>
            </a:r>
            <a:r>
              <a:rPr lang="en-US" sz="2800" dirty="0">
                <a:solidFill>
                  <a:schemeClr val="tx1"/>
                </a:solidFill>
              </a:rPr>
              <a:t> </a:t>
            </a:r>
            <a:r>
              <a:rPr lang="en-US" sz="2800" dirty="0" err="1">
                <a:solidFill>
                  <a:schemeClr val="tx1"/>
                </a:solidFill>
              </a:rPr>
              <a:t>đoạn</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thể</a:t>
            </a:r>
            <a:r>
              <a:rPr lang="en-US" sz="2800" dirty="0">
                <a:solidFill>
                  <a:schemeClr val="tx1"/>
                </a:solidFill>
              </a:rPr>
              <a:t> </a:t>
            </a:r>
            <a:r>
              <a:rPr lang="en-US" sz="2800" dirty="0" err="1">
                <a:solidFill>
                  <a:schemeClr val="tx1"/>
                </a:solidFill>
              </a:rPr>
              <a:t>liên</a:t>
            </a:r>
            <a:r>
              <a:rPr lang="en-US" sz="2800" dirty="0">
                <a:solidFill>
                  <a:schemeClr val="tx1"/>
                </a:solidFill>
              </a:rPr>
              <a:t> </a:t>
            </a:r>
            <a:r>
              <a:rPr lang="en-US" sz="2800" dirty="0" err="1">
                <a:solidFill>
                  <a:schemeClr val="tx1"/>
                </a:solidFill>
              </a:rPr>
              <a:t>kết</a:t>
            </a:r>
            <a:r>
              <a:rPr lang="en-US" sz="2800" dirty="0">
                <a:solidFill>
                  <a:schemeClr val="tx1"/>
                </a:solidFill>
              </a:rPr>
              <a:t> </a:t>
            </a:r>
            <a:r>
              <a:rPr lang="en-US" sz="2800" dirty="0" err="1">
                <a:solidFill>
                  <a:schemeClr val="tx1"/>
                </a:solidFill>
              </a:rPr>
              <a:t>với</a:t>
            </a:r>
            <a:r>
              <a:rPr lang="en-US" sz="2800" dirty="0">
                <a:solidFill>
                  <a:schemeClr val="tx1"/>
                </a:solidFill>
              </a:rPr>
              <a:t> </a:t>
            </a:r>
            <a:r>
              <a:rPr lang="en-US" sz="2800" dirty="0" err="1">
                <a:solidFill>
                  <a:schemeClr val="tx1"/>
                </a:solidFill>
              </a:rPr>
              <a:t>các</a:t>
            </a:r>
            <a:r>
              <a:rPr lang="en-US" sz="2800" dirty="0">
                <a:solidFill>
                  <a:schemeClr val="tx1"/>
                </a:solidFill>
              </a:rPr>
              <a:t> File </a:t>
            </a:r>
            <a:r>
              <a:rPr lang="en-US" sz="2800" dirty="0" err="1">
                <a:solidFill>
                  <a:schemeClr val="tx1"/>
                </a:solidFill>
              </a:rPr>
              <a:t>khác</a:t>
            </a:r>
            <a:r>
              <a:rPr lang="en-US" sz="2800" dirty="0">
                <a:solidFill>
                  <a:schemeClr val="tx1"/>
                </a:solidFill>
              </a:rPr>
              <a:t> </a:t>
            </a:r>
            <a:r>
              <a:rPr lang="en-US" sz="2800" dirty="0" err="1">
                <a:solidFill>
                  <a:schemeClr val="tx1"/>
                </a:solidFill>
              </a:rPr>
              <a:t>nhau</a:t>
            </a:r>
            <a:r>
              <a:rPr lang="en-US" sz="2800" dirty="0">
                <a:solidFill>
                  <a:schemeClr val="tx1"/>
                </a:solidFill>
              </a:rPr>
              <a:t>. </a:t>
            </a:r>
            <a:r>
              <a:rPr lang="en-US" sz="2800" dirty="0" err="1">
                <a:solidFill>
                  <a:schemeClr val="tx1"/>
                </a:solidFill>
              </a:rPr>
              <a:t>Miền</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phải</a:t>
            </a:r>
            <a:r>
              <a:rPr lang="en-US" sz="2800" dirty="0">
                <a:solidFill>
                  <a:schemeClr val="tx1"/>
                </a:solidFill>
              </a:rPr>
              <a:t> </a:t>
            </a:r>
            <a:r>
              <a:rPr lang="en-US" sz="2800" dirty="0" err="1">
                <a:solidFill>
                  <a:schemeClr val="tx1"/>
                </a:solidFill>
              </a:rPr>
              <a:t>tương</a:t>
            </a:r>
            <a:r>
              <a:rPr lang="en-US" sz="2800" dirty="0">
                <a:solidFill>
                  <a:schemeClr val="tx1"/>
                </a:solidFill>
              </a:rPr>
              <a:t> </a:t>
            </a:r>
            <a:r>
              <a:rPr lang="en-US" sz="2800" dirty="0" err="1">
                <a:solidFill>
                  <a:schemeClr val="tx1"/>
                </a:solidFill>
              </a:rPr>
              <a:t>thích</a:t>
            </a:r>
            <a:r>
              <a:rPr lang="en-US" sz="2800" dirty="0">
                <a:solidFill>
                  <a:schemeClr val="tx1"/>
                </a:solidFill>
              </a:rPr>
              <a:t> </a:t>
            </a:r>
            <a:r>
              <a:rPr lang="en-US" sz="2800" dirty="0" err="1">
                <a:solidFill>
                  <a:schemeClr val="tx1"/>
                </a:solidFill>
              </a:rPr>
              <a:t>về</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dài</a:t>
            </a:r>
            <a:r>
              <a:rPr lang="en-US" sz="2800" dirty="0">
                <a:solidFill>
                  <a:schemeClr val="tx1"/>
                </a:solidFill>
              </a:rPr>
              <a:t> </a:t>
            </a:r>
            <a:r>
              <a:rPr lang="en-US" sz="2800" dirty="0" err="1">
                <a:solidFill>
                  <a:schemeClr val="tx1"/>
                </a:solidFill>
              </a:rPr>
              <a:t>và</a:t>
            </a:r>
            <a:r>
              <a:rPr lang="en-US" sz="2800" dirty="0">
                <a:solidFill>
                  <a:schemeClr val="tx1"/>
                </a:solidFill>
              </a:rPr>
              <a:t> </a:t>
            </a:r>
            <a:r>
              <a:rPr lang="en-US" sz="2800" dirty="0" err="1">
                <a:solidFill>
                  <a:schemeClr val="tx1"/>
                </a:solidFill>
              </a:rPr>
              <a:t>giới</a:t>
            </a:r>
            <a:r>
              <a:rPr lang="en-US" sz="2800" dirty="0">
                <a:solidFill>
                  <a:schemeClr val="tx1"/>
                </a:solidFill>
              </a:rPr>
              <a:t> </a:t>
            </a:r>
            <a:r>
              <a:rPr lang="en-US" sz="2800" dirty="0" err="1">
                <a:solidFill>
                  <a:schemeClr val="tx1"/>
                </a:solidFill>
              </a:rPr>
              <a:t>hạn</a:t>
            </a:r>
            <a:r>
              <a:rPr lang="en-US" sz="2800" dirty="0">
                <a:solidFill>
                  <a:schemeClr val="tx1"/>
                </a:solidFill>
              </a:rPr>
              <a:t> </a:t>
            </a:r>
            <a:r>
              <a:rPr lang="en-US" sz="2800" dirty="0" err="1">
                <a:solidFill>
                  <a:schemeClr val="tx1"/>
                </a:solidFill>
              </a:rPr>
              <a:t>như</a:t>
            </a:r>
            <a:r>
              <a:rPr lang="en-US" sz="2800" dirty="0">
                <a:solidFill>
                  <a:schemeClr val="tx1"/>
                </a:solidFill>
              </a:rPr>
              <a:t> buffer </a:t>
            </a:r>
            <a:r>
              <a:rPr lang="en-US" sz="2800" dirty="0" err="1">
                <a:solidFill>
                  <a:schemeClr val="tx1"/>
                </a:solidFill>
              </a:rPr>
              <a:t>vào</a:t>
            </a:r>
            <a:r>
              <a:rPr lang="en-US" sz="2800" dirty="0">
                <a:solidFill>
                  <a:schemeClr val="tx1"/>
                </a:solidFill>
              </a:rPr>
              <a:t>. Buffer </a:t>
            </a:r>
            <a:r>
              <a:rPr lang="en-US" sz="2800" dirty="0" err="1">
                <a:solidFill>
                  <a:schemeClr val="tx1"/>
                </a:solidFill>
              </a:rPr>
              <a:t>ra</a:t>
            </a:r>
            <a:r>
              <a:rPr lang="en-US" sz="2800" dirty="0">
                <a:solidFill>
                  <a:schemeClr val="tx1"/>
                </a:solidFill>
              </a:rPr>
              <a:t> </a:t>
            </a:r>
            <a:r>
              <a:rPr lang="en-US" sz="2800" dirty="0" err="1">
                <a:solidFill>
                  <a:schemeClr val="tx1"/>
                </a:solidFill>
              </a:rPr>
              <a:t>phải</a:t>
            </a:r>
            <a:r>
              <a:rPr lang="en-US" sz="2800" dirty="0">
                <a:solidFill>
                  <a:schemeClr val="tx1"/>
                </a:solidFill>
              </a:rPr>
              <a:t> </a:t>
            </a:r>
            <a:r>
              <a:rPr lang="en-US" sz="2800" dirty="0" err="1">
                <a:solidFill>
                  <a:schemeClr val="tx1"/>
                </a:solidFill>
              </a:rPr>
              <a:t>tương</a:t>
            </a:r>
            <a:r>
              <a:rPr lang="en-US" sz="2800" dirty="0">
                <a:solidFill>
                  <a:schemeClr val="tx1"/>
                </a:solidFill>
              </a:rPr>
              <a:t> </a:t>
            </a:r>
            <a:r>
              <a:rPr lang="en-US" sz="2800" dirty="0" err="1">
                <a:solidFill>
                  <a:schemeClr val="tx1"/>
                </a:solidFill>
              </a:rPr>
              <a:t>thích</a:t>
            </a:r>
            <a:r>
              <a:rPr lang="en-US" sz="2800" dirty="0">
                <a:solidFill>
                  <a:schemeClr val="tx1"/>
                </a:solidFill>
              </a:rPr>
              <a:t> buffer </a:t>
            </a:r>
            <a:r>
              <a:rPr lang="en-US" sz="2800" dirty="0" err="1">
                <a:solidFill>
                  <a:schemeClr val="tx1"/>
                </a:solidFill>
              </a:rPr>
              <a:t>vào</a:t>
            </a:r>
            <a:r>
              <a:rPr lang="en-US" sz="2800" dirty="0">
                <a:solidFill>
                  <a:schemeClr val="tx1"/>
                </a:solidFill>
              </a:rPr>
              <a:t> </a:t>
            </a:r>
            <a:r>
              <a:rPr lang="en-US" sz="2800" dirty="0" err="1">
                <a:solidFill>
                  <a:schemeClr val="tx1"/>
                </a:solidFill>
              </a:rPr>
              <a:t>về</a:t>
            </a:r>
            <a:r>
              <a:rPr lang="en-US" sz="2800" dirty="0">
                <a:solidFill>
                  <a:schemeClr val="tx1"/>
                </a:solidFill>
              </a:rPr>
              <a:t> </a:t>
            </a:r>
            <a:r>
              <a:rPr lang="en-US" sz="2800" dirty="0" err="1">
                <a:solidFill>
                  <a:schemeClr val="tx1"/>
                </a:solidFill>
              </a:rPr>
              <a:t>kích</a:t>
            </a:r>
            <a:r>
              <a:rPr lang="en-US" sz="2800" dirty="0">
                <a:solidFill>
                  <a:schemeClr val="tx1"/>
                </a:solidFill>
              </a:rPr>
              <a:t> </a:t>
            </a:r>
            <a:r>
              <a:rPr lang="en-US" sz="2800" dirty="0" err="1">
                <a:solidFill>
                  <a:schemeClr val="tx1"/>
                </a:solidFill>
              </a:rPr>
              <a:t>cỡ</a:t>
            </a:r>
            <a:r>
              <a:rPr lang="en-US" sz="2800" dirty="0">
                <a:solidFill>
                  <a:schemeClr val="tx1"/>
                </a:solidFill>
              </a:rPr>
              <a:t> </a:t>
            </a:r>
            <a:r>
              <a:rPr lang="en-US" sz="2800" dirty="0" err="1">
                <a:solidFill>
                  <a:schemeClr val="tx1"/>
                </a:solidFill>
              </a:rPr>
              <a:t>và</a:t>
            </a:r>
            <a:r>
              <a:rPr lang="en-US" sz="2800" dirty="0">
                <a:solidFill>
                  <a:schemeClr val="tx1"/>
                </a:solidFill>
              </a:rPr>
              <a:t> </a:t>
            </a:r>
            <a:r>
              <a:rPr lang="en-US" sz="2800" dirty="0" err="1">
                <a:solidFill>
                  <a:schemeClr val="tx1"/>
                </a:solidFill>
              </a:rPr>
              <a:t>giới</a:t>
            </a:r>
            <a:r>
              <a:rPr lang="en-US" sz="2800" dirty="0">
                <a:solidFill>
                  <a:schemeClr val="tx1"/>
                </a:solidFill>
              </a:rPr>
              <a:t> </a:t>
            </a:r>
            <a:r>
              <a:rPr lang="en-US" sz="2800" dirty="0" err="1">
                <a:solidFill>
                  <a:schemeClr val="tx1"/>
                </a:solidFill>
              </a:rPr>
              <a:t>hạn</a:t>
            </a:r>
            <a:r>
              <a:rPr lang="en-US" sz="2800" dirty="0">
                <a:solidFill>
                  <a:schemeClr val="tx1"/>
                </a:solidFill>
              </a:rPr>
              <a:t>, </a:t>
            </a:r>
            <a:r>
              <a:rPr lang="en-US" sz="2800" dirty="0" err="1">
                <a:solidFill>
                  <a:schemeClr val="tx1"/>
                </a:solidFill>
              </a:rPr>
              <a:t>điều</a:t>
            </a:r>
            <a:r>
              <a:rPr lang="en-US" sz="2800" dirty="0">
                <a:solidFill>
                  <a:schemeClr val="tx1"/>
                </a:solidFill>
              </a:rPr>
              <a:t> </a:t>
            </a:r>
            <a:r>
              <a:rPr lang="en-US" sz="2800" dirty="0" err="1">
                <a:solidFill>
                  <a:schemeClr val="tx1"/>
                </a:solidFill>
              </a:rPr>
              <a:t>đó</a:t>
            </a:r>
            <a:r>
              <a:rPr lang="en-US" sz="2800" dirty="0">
                <a:solidFill>
                  <a:schemeClr val="tx1"/>
                </a:solidFill>
              </a:rPr>
              <a:t> </a:t>
            </a:r>
            <a:r>
              <a:rPr lang="en-US" sz="2800" dirty="0" err="1">
                <a:solidFill>
                  <a:schemeClr val="tx1"/>
                </a:solidFill>
              </a:rPr>
              <a:t>cho</a:t>
            </a:r>
            <a:r>
              <a:rPr lang="en-US" sz="2800" dirty="0">
                <a:solidFill>
                  <a:schemeClr val="tx1"/>
                </a:solidFill>
              </a:rPr>
              <a:t> </a:t>
            </a:r>
            <a:r>
              <a:rPr lang="en-US" sz="2800" dirty="0" err="1">
                <a:solidFill>
                  <a:schemeClr val="tx1"/>
                </a:solidFill>
              </a:rPr>
              <a:t>phép</a:t>
            </a:r>
            <a:r>
              <a:rPr lang="en-US" sz="2800" dirty="0">
                <a:solidFill>
                  <a:schemeClr val="tx1"/>
                </a:solidFill>
              </a:rPr>
              <a:t> </a:t>
            </a:r>
            <a:r>
              <a:rPr lang="en-US" sz="2800" dirty="0" err="1">
                <a:solidFill>
                  <a:schemeClr val="tx1"/>
                </a:solidFill>
              </a:rPr>
              <a:t>thay</a:t>
            </a:r>
            <a:r>
              <a:rPr lang="en-US" sz="2800" dirty="0">
                <a:solidFill>
                  <a:schemeClr val="tx1"/>
                </a:solidFill>
              </a:rPr>
              <a:t> </a:t>
            </a:r>
            <a:r>
              <a:rPr lang="en-US" sz="2800" dirty="0" err="1">
                <a:solidFill>
                  <a:schemeClr val="tx1"/>
                </a:solidFill>
              </a:rPr>
              <a:t>đổi</a:t>
            </a:r>
            <a:r>
              <a:rPr lang="en-US" sz="2800" dirty="0">
                <a:solidFill>
                  <a:schemeClr val="tx1"/>
                </a:solidFill>
              </a:rPr>
              <a:t> </a:t>
            </a:r>
            <a:r>
              <a:rPr lang="en-US" sz="2800" dirty="0" err="1">
                <a:solidFill>
                  <a:schemeClr val="tx1"/>
                </a:solidFill>
              </a:rPr>
              <a:t>vai</a:t>
            </a:r>
            <a:r>
              <a:rPr lang="en-US" sz="2800" dirty="0">
                <a:solidFill>
                  <a:schemeClr val="tx1"/>
                </a:solidFill>
              </a:rPr>
              <a:t> </a:t>
            </a:r>
            <a:r>
              <a:rPr lang="en-US" sz="2800" dirty="0" err="1">
                <a:solidFill>
                  <a:schemeClr val="tx1"/>
                </a:solidFill>
              </a:rPr>
              <a:t>trò</a:t>
            </a:r>
            <a:r>
              <a:rPr lang="en-US" sz="2800" dirty="0">
                <a:solidFill>
                  <a:schemeClr val="tx1"/>
                </a:solidFill>
              </a:rPr>
              <a:t> </a:t>
            </a:r>
            <a:r>
              <a:rPr lang="en-US" sz="2800" dirty="0" err="1">
                <a:solidFill>
                  <a:schemeClr val="tx1"/>
                </a:solidFill>
              </a:rPr>
              <a:t>của</a:t>
            </a:r>
            <a:r>
              <a:rPr lang="en-US" sz="2800" dirty="0">
                <a:solidFill>
                  <a:schemeClr val="tx1"/>
                </a:solidFill>
              </a:rPr>
              <a:t> buffer </a:t>
            </a:r>
            <a:r>
              <a:rPr lang="en-US" sz="2800" dirty="0" err="1">
                <a:solidFill>
                  <a:schemeClr val="tx1"/>
                </a:solidFill>
              </a:rPr>
              <a:t>vào</a:t>
            </a:r>
            <a:r>
              <a:rPr lang="en-US" sz="2800" dirty="0">
                <a:solidFill>
                  <a:schemeClr val="tx1"/>
                </a:solidFill>
              </a:rPr>
              <a:t>, buffer </a:t>
            </a:r>
            <a:r>
              <a:rPr lang="en-US" sz="2800" dirty="0" err="1">
                <a:solidFill>
                  <a:schemeClr val="tx1"/>
                </a:solidFill>
              </a:rPr>
              <a:t>ra</a:t>
            </a:r>
            <a:r>
              <a:rPr lang="en-US" sz="2800" dirty="0">
                <a:solidFill>
                  <a:schemeClr val="tx1"/>
                </a:solidFill>
              </a:rPr>
              <a:t> </a:t>
            </a:r>
            <a:r>
              <a:rPr lang="en-US" sz="2800" dirty="0" err="1">
                <a:solidFill>
                  <a:schemeClr val="tx1"/>
                </a:solidFill>
              </a:rPr>
              <a:t>và</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a:t>
            </a:r>
            <a:endParaRPr lang="en-US" sz="2800" b="1" dirty="0">
              <a:solidFill>
                <a:schemeClr val="tx1"/>
              </a:solidFill>
            </a:endParaRPr>
          </a:p>
          <a:p>
            <a:pPr>
              <a:buFont typeface="Wingdings" panose="05000000000000000000" pitchFamily="2" charset="2"/>
              <a:buChar char="§"/>
            </a:pPr>
            <a:r>
              <a:rPr lang="en-US" sz="2800" dirty="0">
                <a:solidFill>
                  <a:schemeClr val="tx1"/>
                </a:solidFill>
              </a:rPr>
              <a:t>Buffer </a:t>
            </a:r>
            <a:r>
              <a:rPr lang="en-US" sz="2800" dirty="0" err="1">
                <a:solidFill>
                  <a:schemeClr val="tx1"/>
                </a:solidFill>
              </a:rPr>
              <a:t>trao</a:t>
            </a:r>
            <a:r>
              <a:rPr lang="en-US" sz="2800" dirty="0">
                <a:solidFill>
                  <a:schemeClr val="tx1"/>
                </a:solidFill>
              </a:rPr>
              <a:t> </a:t>
            </a:r>
            <a:r>
              <a:rPr lang="en-US" sz="2800" dirty="0" err="1">
                <a:solidFill>
                  <a:schemeClr val="tx1"/>
                </a:solidFill>
              </a:rPr>
              <a:t>đổi</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cả</a:t>
            </a:r>
            <a:r>
              <a:rPr lang="en-US" sz="2800" dirty="0">
                <a:solidFill>
                  <a:schemeClr val="tx1"/>
                </a:solidFill>
              </a:rPr>
              <a:t> </a:t>
            </a:r>
            <a:r>
              <a:rPr lang="en-US" sz="2800" dirty="0" err="1">
                <a:solidFill>
                  <a:schemeClr val="tx1"/>
                </a:solidFill>
              </a:rPr>
              <a:t>ba</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điều</a:t>
            </a:r>
            <a:r>
              <a:rPr lang="en-US" sz="2800" dirty="0">
                <a:solidFill>
                  <a:schemeClr val="tx1"/>
                </a:solidFill>
              </a:rPr>
              <a:t> </a:t>
            </a:r>
            <a:r>
              <a:rPr lang="en-US" sz="2800" dirty="0" err="1">
                <a:solidFill>
                  <a:schemeClr val="tx1"/>
                </a:solidFill>
              </a:rPr>
              <a:t>khiển</a:t>
            </a:r>
            <a:r>
              <a:rPr lang="en-US" sz="2800" dirty="0">
                <a:solidFill>
                  <a:schemeClr val="tx1"/>
                </a:solidFill>
              </a:rPr>
              <a:t> buffer (</a:t>
            </a:r>
            <a:r>
              <a:rPr lang="en-US" sz="2800" dirty="0" err="1">
                <a:solidFill>
                  <a:schemeClr val="tx1"/>
                </a:solidFill>
              </a:rPr>
              <a:t>gửi</a:t>
            </a:r>
            <a:r>
              <a:rPr lang="en-US" sz="2800" dirty="0">
                <a:solidFill>
                  <a:schemeClr val="tx1"/>
                </a:solidFill>
              </a:rPr>
              <a:t> , </a:t>
            </a:r>
            <a:r>
              <a:rPr lang="en-US" sz="2800" dirty="0" err="1">
                <a:solidFill>
                  <a:schemeClr val="tx1"/>
                </a:solidFill>
              </a:rPr>
              <a:t>dữ</a:t>
            </a:r>
            <a:r>
              <a:rPr lang="en-US" sz="2800" dirty="0">
                <a:solidFill>
                  <a:schemeClr val="tx1"/>
                </a:solidFill>
              </a:rPr>
              <a:t> </a:t>
            </a:r>
            <a:r>
              <a:rPr lang="en-US" sz="2800" dirty="0" err="1">
                <a:solidFill>
                  <a:schemeClr val="tx1"/>
                </a:solidFill>
              </a:rPr>
              <a:t>liệu</a:t>
            </a:r>
            <a:r>
              <a:rPr lang="en-US" sz="2800" dirty="0">
                <a:solidFill>
                  <a:schemeClr val="tx1"/>
                </a:solidFill>
              </a:rPr>
              <a:t>, </a:t>
            </a:r>
            <a:r>
              <a:rPr lang="en-US" sz="2800" dirty="0" err="1">
                <a:solidFill>
                  <a:schemeClr val="tx1"/>
                </a:solidFill>
              </a:rPr>
              <a:t>chỉ</a:t>
            </a:r>
            <a:r>
              <a:rPr lang="en-US" sz="2800" dirty="0">
                <a:solidFill>
                  <a:schemeClr val="tx1"/>
                </a:solidFill>
              </a:rPr>
              <a:t> </a:t>
            </a:r>
            <a:r>
              <a:rPr lang="en-US" sz="2800" dirty="0" err="1">
                <a:solidFill>
                  <a:schemeClr val="tx1"/>
                </a:solidFill>
              </a:rPr>
              <a:t>dẫn</a:t>
            </a:r>
            <a:r>
              <a:rPr lang="en-US" sz="2800" dirty="0">
                <a:solidFill>
                  <a:schemeClr val="tx1"/>
                </a:solidFill>
              </a:rPr>
              <a:t>) </a:t>
            </a:r>
            <a:r>
              <a:rPr lang="en-US" sz="2800" dirty="0" err="1">
                <a:solidFill>
                  <a:schemeClr val="tx1"/>
                </a:solidFill>
              </a:rPr>
              <a:t>như</a:t>
            </a:r>
            <a:r>
              <a:rPr lang="en-US" sz="2800" dirty="0">
                <a:solidFill>
                  <a:schemeClr val="tx1"/>
                </a:solidFill>
              </a:rPr>
              <a:t> buffer </a:t>
            </a:r>
            <a:r>
              <a:rPr lang="en-US" sz="2800" dirty="0" err="1">
                <a:solidFill>
                  <a:schemeClr val="tx1"/>
                </a:solidFill>
              </a:rPr>
              <a:t>đơn</a:t>
            </a:r>
            <a:r>
              <a:rPr lang="en-US" sz="2800" dirty="0">
                <a:solidFill>
                  <a:schemeClr val="tx1"/>
                </a:solidFill>
              </a:rPr>
              <a:t> </a:t>
            </a:r>
            <a:r>
              <a:rPr lang="en-US" sz="2800" dirty="0" err="1">
                <a:solidFill>
                  <a:schemeClr val="tx1"/>
                </a:solidFill>
              </a:rPr>
              <a:t>giản</a:t>
            </a:r>
            <a:r>
              <a:rPr lang="en-US" sz="2800" dirty="0">
                <a:solidFill>
                  <a:schemeClr val="tx1"/>
                </a:solidFill>
              </a:rPr>
              <a:t>.</a:t>
            </a:r>
            <a:endParaRPr lang="en-US" sz="2800" b="1" dirty="0">
              <a:solidFill>
                <a:schemeClr val="tx1"/>
              </a:solidFill>
            </a:endParaRPr>
          </a:p>
        </p:txBody>
      </p:sp>
    </p:spTree>
    <p:extLst>
      <p:ext uri="{BB962C8B-B14F-4D97-AF65-F5344CB8AC3E}">
        <p14:creationId xmlns:p14="http://schemas.microsoft.com/office/powerpoint/2010/main" val="303668274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trao</a:t>
            </a:r>
            <a:r>
              <a:rPr lang="en-US" sz="2800" dirty="0"/>
              <a:t> </a:t>
            </a:r>
            <a:r>
              <a:rPr lang="en-US" sz="2800" dirty="0" err="1"/>
              <a:t>đổi</a:t>
            </a:r>
            <a:endParaRPr lang="en-US" sz="2800" dirty="0"/>
          </a:p>
          <a:p>
            <a:pPr>
              <a:buFont typeface="Wingdings" panose="05000000000000000000" pitchFamily="2" charset="2"/>
              <a:buChar char="§"/>
            </a:pPr>
            <a:r>
              <a:rPr lang="en-US" sz="2800" dirty="0" err="1">
                <a:solidFill>
                  <a:schemeClr val="tx1"/>
                </a:solidFill>
              </a:rPr>
              <a:t>Ngoài</a:t>
            </a:r>
            <a:r>
              <a:rPr lang="en-US" sz="2800" dirty="0">
                <a:solidFill>
                  <a:schemeClr val="tx1"/>
                </a:solidFill>
              </a:rPr>
              <a:t> </a:t>
            </a:r>
            <a:r>
              <a:rPr lang="en-US" sz="2800" dirty="0" err="1">
                <a:solidFill>
                  <a:schemeClr val="tx1"/>
                </a:solidFill>
              </a:rPr>
              <a:t>ra</a:t>
            </a:r>
            <a:r>
              <a:rPr lang="en-US" sz="2800" dirty="0">
                <a:solidFill>
                  <a:schemeClr val="tx1"/>
                </a:solidFill>
              </a:rPr>
              <a:t>, </a:t>
            </a:r>
            <a:r>
              <a:rPr lang="en-US" sz="2800" dirty="0" err="1">
                <a:solidFill>
                  <a:schemeClr val="tx1"/>
                </a:solidFill>
              </a:rPr>
              <a:t>sử</a:t>
            </a:r>
            <a:r>
              <a:rPr lang="en-US" sz="2800" dirty="0">
                <a:solidFill>
                  <a:schemeClr val="tx1"/>
                </a:solidFill>
              </a:rPr>
              <a:t> </a:t>
            </a:r>
            <a:r>
              <a:rPr lang="en-US" sz="2800" dirty="0" err="1">
                <a:solidFill>
                  <a:schemeClr val="tx1"/>
                </a:solidFill>
              </a:rPr>
              <a:t>dụng</a:t>
            </a:r>
            <a:r>
              <a:rPr lang="en-US" sz="2800" dirty="0">
                <a:solidFill>
                  <a:schemeClr val="tx1"/>
                </a:solidFill>
              </a:rPr>
              <a:t> buffer </a:t>
            </a:r>
            <a:r>
              <a:rPr lang="en-US" sz="2800" dirty="0" err="1">
                <a:solidFill>
                  <a:schemeClr val="tx1"/>
                </a:solidFill>
              </a:rPr>
              <a:t>trao</a:t>
            </a:r>
            <a:r>
              <a:rPr lang="en-US" sz="2800" dirty="0">
                <a:solidFill>
                  <a:schemeClr val="tx1"/>
                </a:solidFill>
              </a:rPr>
              <a:t> </a:t>
            </a:r>
            <a:r>
              <a:rPr lang="en-US" sz="2800" dirty="0" err="1">
                <a:solidFill>
                  <a:schemeClr val="tx1"/>
                </a:solidFill>
              </a:rPr>
              <a:t>đổi</a:t>
            </a:r>
            <a:r>
              <a:rPr lang="en-US" sz="2800" dirty="0">
                <a:solidFill>
                  <a:schemeClr val="tx1"/>
                </a:solidFill>
              </a:rPr>
              <a:t> </a:t>
            </a:r>
            <a:r>
              <a:rPr lang="en-US" sz="2800" dirty="0" err="1">
                <a:solidFill>
                  <a:schemeClr val="tx1"/>
                </a:solidFill>
              </a:rPr>
              <a:t>còn</a:t>
            </a:r>
            <a:r>
              <a:rPr lang="en-US" sz="2800" dirty="0">
                <a:solidFill>
                  <a:schemeClr val="tx1"/>
                </a:solidFill>
              </a:rPr>
              <a:t> </a:t>
            </a:r>
            <a:r>
              <a:rPr lang="en-US" sz="2800" dirty="0" err="1">
                <a:solidFill>
                  <a:schemeClr val="tx1"/>
                </a:solidFill>
              </a:rPr>
              <a:t>có</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đặt</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đặt</a:t>
            </a:r>
            <a:r>
              <a:rPr lang="en-US" sz="2800" dirty="0">
                <a:solidFill>
                  <a:schemeClr val="tx1"/>
                </a:solidFill>
              </a:rPr>
              <a:t> </a:t>
            </a:r>
            <a:r>
              <a:rPr lang="en-US" sz="2800" dirty="0" err="1">
                <a:solidFill>
                  <a:schemeClr val="tx1"/>
                </a:solidFill>
              </a:rPr>
              <a:t>cũng</a:t>
            </a:r>
            <a:r>
              <a:rPr lang="en-US" sz="2800" dirty="0">
                <a:solidFill>
                  <a:schemeClr val="tx1"/>
                </a:solidFill>
              </a:rPr>
              <a:t> </a:t>
            </a:r>
            <a:r>
              <a:rPr lang="en-US" sz="2800" dirty="0" err="1">
                <a:solidFill>
                  <a:schemeClr val="tx1"/>
                </a:solidFill>
              </a:rPr>
              <a:t>giống</a:t>
            </a:r>
            <a:r>
              <a:rPr lang="en-US" sz="2800" dirty="0">
                <a:solidFill>
                  <a:schemeClr val="tx1"/>
                </a:solidFill>
              </a:rPr>
              <a:t> </a:t>
            </a:r>
            <a:r>
              <a:rPr lang="en-US" sz="2800" dirty="0" err="1">
                <a:solidFill>
                  <a:schemeClr val="tx1"/>
                </a:solidFill>
              </a:rPr>
              <a:t>như</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gửi</a:t>
            </a:r>
            <a:r>
              <a:rPr lang="en-US" sz="2800" dirty="0">
                <a:solidFill>
                  <a:schemeClr val="tx1"/>
                </a:solidFill>
              </a:rPr>
              <a:t>.</a:t>
            </a:r>
            <a:endParaRPr lang="en-US" sz="2800" b="1" dirty="0">
              <a:solidFill>
                <a:schemeClr val="tx1"/>
              </a:solidFill>
            </a:endParaRPr>
          </a:p>
          <a:p>
            <a:pPr>
              <a:buFont typeface="Wingdings" panose="05000000000000000000" pitchFamily="2" charset="2"/>
              <a:buChar char="§"/>
            </a:pPr>
            <a:r>
              <a:rPr lang="en-US" sz="2800" dirty="0" err="1">
                <a:solidFill>
                  <a:schemeClr val="tx1"/>
                </a:solidFill>
              </a:rPr>
              <a:t>Vai</a:t>
            </a:r>
            <a:r>
              <a:rPr lang="en-US" sz="2800" dirty="0">
                <a:solidFill>
                  <a:schemeClr val="tx1"/>
                </a:solidFill>
              </a:rPr>
              <a:t> </a:t>
            </a:r>
            <a:r>
              <a:rPr lang="en-US" sz="2800" dirty="0" err="1">
                <a:solidFill>
                  <a:schemeClr val="tx1"/>
                </a:solidFill>
              </a:rPr>
              <a:t>trò</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ba</a:t>
            </a:r>
            <a:r>
              <a:rPr lang="en-US" sz="2800" dirty="0">
                <a:solidFill>
                  <a:schemeClr val="tx1"/>
                </a:solidFill>
              </a:rPr>
              <a:t> </a:t>
            </a:r>
            <a:r>
              <a:rPr lang="en-US" sz="2800" dirty="0" err="1">
                <a:solidFill>
                  <a:schemeClr val="tx1"/>
                </a:solidFill>
              </a:rPr>
              <a:t>đối</a:t>
            </a:r>
            <a:r>
              <a:rPr lang="en-US" sz="2800" dirty="0">
                <a:solidFill>
                  <a:schemeClr val="tx1"/>
                </a:solidFill>
              </a:rPr>
              <a:t> </a:t>
            </a:r>
            <a:r>
              <a:rPr lang="en-US" sz="2800" dirty="0" err="1">
                <a:solidFill>
                  <a:schemeClr val="tx1"/>
                </a:solidFill>
              </a:rPr>
              <a:t>tượng</a:t>
            </a:r>
            <a:r>
              <a:rPr lang="en-US" sz="2800" dirty="0">
                <a:solidFill>
                  <a:schemeClr val="tx1"/>
                </a:solidFill>
              </a:rPr>
              <a:t> </a:t>
            </a:r>
            <a:r>
              <a:rPr lang="en-US" sz="2800" dirty="0" err="1">
                <a:solidFill>
                  <a:schemeClr val="tx1"/>
                </a:solidFill>
              </a:rPr>
              <a:t>vùng</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buffer </a:t>
            </a:r>
            <a:r>
              <a:rPr lang="en-US" sz="2800" dirty="0" err="1">
                <a:solidFill>
                  <a:schemeClr val="tx1"/>
                </a:solidFill>
              </a:rPr>
              <a:t>vào</a:t>
            </a:r>
            <a:r>
              <a:rPr lang="en-US" sz="2800" dirty="0">
                <a:solidFill>
                  <a:schemeClr val="tx1"/>
                </a:solidFill>
              </a:rPr>
              <a:t>, buffer </a:t>
            </a:r>
            <a:r>
              <a:rPr lang="en-US" sz="2800" dirty="0" err="1">
                <a:solidFill>
                  <a:schemeClr val="tx1"/>
                </a:solidFill>
              </a:rPr>
              <a:t>ra</a:t>
            </a:r>
            <a:r>
              <a:rPr lang="en-US" sz="2800" dirty="0">
                <a:solidFill>
                  <a:schemeClr val="tx1"/>
                </a:solidFill>
              </a:rPr>
              <a:t> </a:t>
            </a:r>
            <a:r>
              <a:rPr lang="en-US" sz="2800" dirty="0" err="1">
                <a:solidFill>
                  <a:schemeClr val="tx1"/>
                </a:solidFill>
              </a:rPr>
              <a:t>là</a:t>
            </a:r>
            <a:r>
              <a:rPr lang="en-US" sz="2800" dirty="0">
                <a:solidFill>
                  <a:schemeClr val="tx1"/>
                </a:solidFill>
              </a:rPr>
              <a:t> </a:t>
            </a:r>
            <a:r>
              <a:rPr lang="en-US" sz="2800" dirty="0" err="1">
                <a:solidFill>
                  <a:schemeClr val="tx1"/>
                </a:solidFill>
              </a:rPr>
              <a:t>bình</a:t>
            </a:r>
            <a:r>
              <a:rPr lang="en-US" sz="2800" dirty="0">
                <a:solidFill>
                  <a:schemeClr val="tx1"/>
                </a:solidFill>
              </a:rPr>
              <a:t> </a:t>
            </a:r>
            <a:r>
              <a:rPr lang="en-US" sz="2800" dirty="0" err="1">
                <a:solidFill>
                  <a:schemeClr val="tx1"/>
                </a:solidFill>
              </a:rPr>
              <a:t>đẳng</a:t>
            </a:r>
            <a:r>
              <a:rPr lang="en-US" sz="2800" dirty="0">
                <a:solidFill>
                  <a:schemeClr val="tx1"/>
                </a:solidFill>
              </a:rPr>
              <a:t>.</a:t>
            </a:r>
            <a:endParaRPr lang="en-US" sz="2800" b="1" dirty="0">
              <a:solidFill>
                <a:schemeClr val="tx1"/>
              </a:solidFill>
            </a:endParaRPr>
          </a:p>
        </p:txBody>
      </p:sp>
    </p:spTree>
    <p:extLst>
      <p:ext uri="{BB962C8B-B14F-4D97-AF65-F5344CB8AC3E}">
        <p14:creationId xmlns:p14="http://schemas.microsoft.com/office/powerpoint/2010/main" val="316475568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a:t>Buffer </a:t>
            </a:r>
            <a:r>
              <a:rPr lang="en-US" sz="2800" dirty="0" err="1"/>
              <a:t>theo</a:t>
            </a:r>
            <a:r>
              <a:rPr lang="en-US" sz="2800" dirty="0"/>
              <a:t> </a:t>
            </a:r>
            <a:r>
              <a:rPr lang="en-US" sz="2800" dirty="0" err="1"/>
              <a:t>đòi</a:t>
            </a:r>
            <a:r>
              <a:rPr lang="en-US" sz="2800" dirty="0"/>
              <a:t> </a:t>
            </a:r>
            <a:r>
              <a:rPr lang="en-US" sz="2800" dirty="0" err="1"/>
              <a:t>hỏi</a:t>
            </a:r>
            <a:endParaRPr lang="en-US" sz="2800" dirty="0"/>
          </a:p>
          <a:p>
            <a:pPr>
              <a:buFont typeface="Wingdings" panose="05000000000000000000" pitchFamily="2" charset="2"/>
              <a:buChar char="§"/>
            </a:pPr>
            <a:r>
              <a:rPr lang="en-US" sz="2800" dirty="0">
                <a:solidFill>
                  <a:schemeClr val="tx1"/>
                </a:solidFill>
              </a:rPr>
              <a:t>Buffer  </a:t>
            </a:r>
            <a:r>
              <a:rPr lang="en-US" sz="2800" dirty="0" err="1">
                <a:solidFill>
                  <a:schemeClr val="tx1"/>
                </a:solidFill>
              </a:rPr>
              <a:t>theo</a:t>
            </a:r>
            <a:r>
              <a:rPr lang="en-US" sz="2800" dirty="0">
                <a:solidFill>
                  <a:schemeClr val="tx1"/>
                </a:solidFill>
              </a:rPr>
              <a:t> </a:t>
            </a:r>
            <a:r>
              <a:rPr lang="en-US" sz="2800" dirty="0" err="1">
                <a:solidFill>
                  <a:schemeClr val="tx1"/>
                </a:solidFill>
              </a:rPr>
              <a:t>đòi</a:t>
            </a:r>
            <a:r>
              <a:rPr lang="en-US" sz="2800" dirty="0">
                <a:solidFill>
                  <a:schemeClr val="tx1"/>
                </a:solidFill>
              </a:rPr>
              <a:t> </a:t>
            </a:r>
            <a:r>
              <a:rPr lang="en-US" sz="2800" dirty="0" err="1">
                <a:solidFill>
                  <a:schemeClr val="tx1"/>
                </a:solidFill>
              </a:rPr>
              <a:t>hỏi</a:t>
            </a:r>
            <a:r>
              <a:rPr lang="en-US" sz="2800" dirty="0">
                <a:solidFill>
                  <a:schemeClr val="tx1"/>
                </a:solidFill>
              </a:rPr>
              <a:t> </a:t>
            </a:r>
            <a:r>
              <a:rPr lang="en-US" sz="2800" dirty="0" err="1">
                <a:solidFill>
                  <a:schemeClr val="tx1"/>
                </a:solidFill>
              </a:rPr>
              <a:t>làm</a:t>
            </a:r>
            <a:r>
              <a:rPr lang="en-US" sz="2800" dirty="0">
                <a:solidFill>
                  <a:schemeClr val="tx1"/>
                </a:solidFill>
              </a:rPr>
              <a:t> </a:t>
            </a:r>
            <a:r>
              <a:rPr lang="en-US" sz="2800" dirty="0" err="1">
                <a:solidFill>
                  <a:schemeClr val="tx1"/>
                </a:solidFill>
              </a:rPr>
              <a:t>việc</a:t>
            </a:r>
            <a:r>
              <a:rPr lang="en-US" sz="2800" dirty="0">
                <a:solidFill>
                  <a:schemeClr val="tx1"/>
                </a:solidFill>
              </a:rPr>
              <a:t> </a:t>
            </a:r>
            <a:r>
              <a:rPr lang="en-US" sz="2800" dirty="0" err="1">
                <a:solidFill>
                  <a:schemeClr val="tx1"/>
                </a:solidFill>
              </a:rPr>
              <a:t>theo</a:t>
            </a:r>
            <a:r>
              <a:rPr lang="en-US" sz="2800" dirty="0">
                <a:solidFill>
                  <a:schemeClr val="tx1"/>
                </a:solidFill>
              </a:rPr>
              <a:t> </a:t>
            </a:r>
            <a:r>
              <a:rPr lang="en-US" sz="2800" dirty="0" err="1">
                <a:solidFill>
                  <a:schemeClr val="tx1"/>
                </a:solidFill>
              </a:rPr>
              <a:t>chế</a:t>
            </a:r>
            <a:r>
              <a:rPr lang="en-US" sz="2800" dirty="0">
                <a:solidFill>
                  <a:schemeClr val="tx1"/>
                </a:solidFill>
              </a:rPr>
              <a:t> </a:t>
            </a:r>
            <a:r>
              <a:rPr lang="en-US" sz="2800" dirty="0" err="1">
                <a:solidFill>
                  <a:schemeClr val="tx1"/>
                </a:solidFill>
              </a:rPr>
              <a:t>độ</a:t>
            </a:r>
            <a:r>
              <a:rPr lang="en-US" sz="2800" dirty="0">
                <a:solidFill>
                  <a:schemeClr val="tx1"/>
                </a:solidFill>
              </a:rPr>
              <a:t> </a:t>
            </a:r>
            <a:r>
              <a:rPr lang="en-US" sz="2800" dirty="0" err="1">
                <a:solidFill>
                  <a:schemeClr val="tx1"/>
                </a:solidFill>
              </a:rPr>
              <a:t>trực</a:t>
            </a:r>
            <a:r>
              <a:rPr lang="en-US" sz="2800" dirty="0">
                <a:solidFill>
                  <a:schemeClr val="tx1"/>
                </a:solidFill>
              </a:rPr>
              <a:t> </a:t>
            </a:r>
            <a:r>
              <a:rPr lang="en-US" sz="2800" dirty="0" err="1">
                <a:solidFill>
                  <a:schemeClr val="tx1"/>
                </a:solidFill>
              </a:rPr>
              <a:t>tiếp</a:t>
            </a:r>
            <a:r>
              <a:rPr lang="en-US" sz="2800" dirty="0">
                <a:solidFill>
                  <a:schemeClr val="tx1"/>
                </a:solidFill>
              </a:rPr>
              <a:t>: </a:t>
            </a:r>
            <a:r>
              <a:rPr lang="en-US" sz="2800" dirty="0" err="1">
                <a:solidFill>
                  <a:schemeClr val="tx1"/>
                </a:solidFill>
              </a:rPr>
              <a:t>trước</a:t>
            </a:r>
            <a:r>
              <a:rPr lang="en-US" sz="2800" dirty="0">
                <a:solidFill>
                  <a:schemeClr val="tx1"/>
                </a:solidFill>
              </a:rPr>
              <a:t> </a:t>
            </a:r>
            <a:r>
              <a:rPr lang="en-US" sz="2800" dirty="0" err="1">
                <a:solidFill>
                  <a:schemeClr val="tx1"/>
                </a:solidFill>
              </a:rPr>
              <a:t>mỗi</a:t>
            </a:r>
            <a:r>
              <a:rPr lang="en-US" sz="2800" dirty="0">
                <a:solidFill>
                  <a:schemeClr val="tx1"/>
                </a:solidFill>
              </a:rPr>
              <a:t> </a:t>
            </a:r>
            <a:r>
              <a:rPr lang="en-US" sz="2800" dirty="0" err="1">
                <a:solidFill>
                  <a:schemeClr val="tx1"/>
                </a:solidFill>
              </a:rPr>
              <a:t>lệnh</a:t>
            </a:r>
            <a:r>
              <a:rPr lang="en-US" sz="2800" dirty="0">
                <a:solidFill>
                  <a:schemeClr val="tx1"/>
                </a:solidFill>
              </a:rPr>
              <a:t> READ, WRITE, </a:t>
            </a:r>
            <a:r>
              <a:rPr lang="en-US" sz="2800" dirty="0" err="1">
                <a:solidFill>
                  <a:schemeClr val="tx1"/>
                </a:solidFill>
              </a:rPr>
              <a:t>phải</a:t>
            </a:r>
            <a:r>
              <a:rPr lang="en-US" sz="2800" dirty="0">
                <a:solidFill>
                  <a:schemeClr val="tx1"/>
                </a:solidFill>
              </a:rPr>
              <a:t> </a:t>
            </a:r>
            <a:r>
              <a:rPr lang="en-US" sz="2800" dirty="0" err="1">
                <a:solidFill>
                  <a:schemeClr val="tx1"/>
                </a:solidFill>
              </a:rPr>
              <a:t>thiết</a:t>
            </a:r>
            <a:r>
              <a:rPr lang="en-US" sz="2800" dirty="0">
                <a:solidFill>
                  <a:schemeClr val="tx1"/>
                </a:solidFill>
              </a:rPr>
              <a:t> </a:t>
            </a:r>
            <a:r>
              <a:rPr lang="en-US" sz="2800" dirty="0" err="1">
                <a:solidFill>
                  <a:schemeClr val="tx1"/>
                </a:solidFill>
              </a:rPr>
              <a:t>lập</a:t>
            </a:r>
            <a:r>
              <a:rPr lang="en-US" sz="2800" dirty="0">
                <a:solidFill>
                  <a:schemeClr val="tx1"/>
                </a:solidFill>
              </a:rPr>
              <a:t> </a:t>
            </a:r>
            <a:r>
              <a:rPr lang="en-US" sz="2800" dirty="0" err="1">
                <a:solidFill>
                  <a:schemeClr val="tx1"/>
                </a:solidFill>
              </a:rPr>
              <a:t>được</a:t>
            </a:r>
            <a:r>
              <a:rPr lang="en-US" sz="2800" dirty="0">
                <a:solidFill>
                  <a:schemeClr val="tx1"/>
                </a:solidFill>
              </a:rPr>
              <a:t> buffer </a:t>
            </a:r>
            <a:r>
              <a:rPr lang="en-US" sz="2800" dirty="0" err="1">
                <a:solidFill>
                  <a:schemeClr val="tx1"/>
                </a:solidFill>
              </a:rPr>
              <a:t>rỗi</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xâu</a:t>
            </a:r>
            <a:r>
              <a:rPr lang="en-US" sz="2800" dirty="0">
                <a:solidFill>
                  <a:schemeClr val="tx1"/>
                </a:solidFill>
              </a:rPr>
              <a:t> buffer. Theo </a:t>
            </a:r>
            <a:r>
              <a:rPr lang="en-US" sz="2800" dirty="0" err="1">
                <a:solidFill>
                  <a:schemeClr val="tx1"/>
                </a:solidFill>
              </a:rPr>
              <a:t>lệnh</a:t>
            </a:r>
            <a:r>
              <a:rPr lang="en-US" sz="2800" dirty="0">
                <a:solidFill>
                  <a:schemeClr val="tx1"/>
                </a:solidFill>
              </a:rPr>
              <a:t> READ, </a:t>
            </a:r>
            <a:r>
              <a:rPr lang="en-US" sz="2800" dirty="0" err="1">
                <a:solidFill>
                  <a:schemeClr val="tx1"/>
                </a:solidFill>
              </a:rPr>
              <a:t>khối</a:t>
            </a:r>
            <a:r>
              <a:rPr lang="en-US" sz="2800" dirty="0">
                <a:solidFill>
                  <a:schemeClr val="tx1"/>
                </a:solidFill>
              </a:rPr>
              <a:t> </a:t>
            </a:r>
            <a:r>
              <a:rPr lang="en-US" sz="2800" dirty="0" err="1">
                <a:solidFill>
                  <a:schemeClr val="tx1"/>
                </a:solidFill>
              </a:rPr>
              <a:t>từ</a:t>
            </a:r>
            <a:r>
              <a:rPr lang="en-US" sz="2800" dirty="0">
                <a:solidFill>
                  <a:schemeClr val="tx1"/>
                </a:solidFill>
              </a:rPr>
              <a:t> </a:t>
            </a:r>
            <a:r>
              <a:rPr lang="en-US" sz="2800" dirty="0" err="1">
                <a:solidFill>
                  <a:schemeClr val="tx1"/>
                </a:solidFill>
              </a:rPr>
              <a:t>bộ</a:t>
            </a:r>
            <a:r>
              <a:rPr lang="en-US" sz="2800" dirty="0">
                <a:solidFill>
                  <a:schemeClr val="tx1"/>
                </a:solidFill>
              </a:rPr>
              <a:t> </a:t>
            </a:r>
            <a:r>
              <a:rPr lang="en-US" sz="2800" dirty="0" err="1">
                <a:solidFill>
                  <a:schemeClr val="tx1"/>
                </a:solidFill>
              </a:rPr>
              <a:t>nhớ</a:t>
            </a:r>
            <a:r>
              <a:rPr lang="en-US" sz="2800" dirty="0">
                <a:solidFill>
                  <a:schemeClr val="tx1"/>
                </a:solidFill>
              </a:rPr>
              <a:t> </a:t>
            </a:r>
            <a:r>
              <a:rPr lang="en-US" sz="2800" dirty="0" err="1">
                <a:solidFill>
                  <a:schemeClr val="tx1"/>
                </a:solidFill>
              </a:rPr>
              <a:t>ngoài</a:t>
            </a:r>
            <a:r>
              <a:rPr lang="en-US" sz="2800" dirty="0">
                <a:solidFill>
                  <a:schemeClr val="tx1"/>
                </a:solidFill>
              </a:rPr>
              <a:t> (</a:t>
            </a:r>
            <a:r>
              <a:rPr lang="en-US" sz="2800" dirty="0" err="1">
                <a:solidFill>
                  <a:schemeClr val="tx1"/>
                </a:solidFill>
              </a:rPr>
              <a:t>được</a:t>
            </a:r>
            <a:r>
              <a:rPr lang="en-US" sz="2800" dirty="0">
                <a:solidFill>
                  <a:schemeClr val="tx1"/>
                </a:solidFill>
              </a:rPr>
              <a:t> </a:t>
            </a:r>
            <a:r>
              <a:rPr lang="en-US" sz="2800" dirty="0" err="1">
                <a:solidFill>
                  <a:schemeClr val="tx1"/>
                </a:solidFill>
              </a:rPr>
              <a:t>xác</a:t>
            </a:r>
            <a:r>
              <a:rPr lang="en-US" sz="2800" dirty="0">
                <a:solidFill>
                  <a:schemeClr val="tx1"/>
                </a:solidFill>
              </a:rPr>
              <a:t> </a:t>
            </a:r>
            <a:r>
              <a:rPr lang="en-US" sz="2800" dirty="0" err="1">
                <a:solidFill>
                  <a:schemeClr val="tx1"/>
                </a:solidFill>
              </a:rPr>
              <a:t>định</a:t>
            </a:r>
            <a:r>
              <a:rPr lang="en-US" sz="2800" dirty="0">
                <a:solidFill>
                  <a:schemeClr val="tx1"/>
                </a:solidFill>
              </a:rPr>
              <a:t> </a:t>
            </a:r>
            <a:r>
              <a:rPr lang="en-US" sz="2800" dirty="0" err="1">
                <a:solidFill>
                  <a:schemeClr val="tx1"/>
                </a:solidFill>
              </a:rPr>
              <a:t>trong</a:t>
            </a:r>
            <a:r>
              <a:rPr lang="en-US" sz="2800" dirty="0">
                <a:solidFill>
                  <a:schemeClr val="tx1"/>
                </a:solidFill>
              </a:rPr>
              <a:t> </a:t>
            </a:r>
            <a:r>
              <a:rPr lang="en-US" sz="2800" dirty="0" err="1">
                <a:solidFill>
                  <a:schemeClr val="tx1"/>
                </a:solidFill>
              </a:rPr>
              <a:t>lệnh</a:t>
            </a:r>
            <a:r>
              <a:rPr lang="en-US" sz="2800" dirty="0">
                <a:solidFill>
                  <a:schemeClr val="tx1"/>
                </a:solidFill>
              </a:rPr>
              <a:t> READ) </a:t>
            </a:r>
            <a:r>
              <a:rPr lang="en-US" sz="2800" dirty="0" err="1">
                <a:solidFill>
                  <a:schemeClr val="tx1"/>
                </a:solidFill>
              </a:rPr>
              <a:t>được</a:t>
            </a:r>
            <a:r>
              <a:rPr lang="en-US" sz="2800" dirty="0">
                <a:solidFill>
                  <a:schemeClr val="tx1"/>
                </a:solidFill>
              </a:rPr>
              <a:t> </a:t>
            </a:r>
            <a:r>
              <a:rPr lang="en-US" sz="2800" dirty="0" err="1">
                <a:solidFill>
                  <a:schemeClr val="tx1"/>
                </a:solidFill>
              </a:rPr>
              <a:t>tải</a:t>
            </a:r>
            <a:r>
              <a:rPr lang="en-US" sz="2800" dirty="0">
                <a:solidFill>
                  <a:schemeClr val="tx1"/>
                </a:solidFill>
              </a:rPr>
              <a:t> </a:t>
            </a:r>
            <a:r>
              <a:rPr lang="en-US" sz="2800" dirty="0" err="1">
                <a:solidFill>
                  <a:schemeClr val="tx1"/>
                </a:solidFill>
              </a:rPr>
              <a:t>vào</a:t>
            </a:r>
            <a:r>
              <a:rPr lang="en-US" sz="2800" dirty="0">
                <a:solidFill>
                  <a:schemeClr val="tx1"/>
                </a:solidFill>
              </a:rPr>
              <a:t> buffer </a:t>
            </a:r>
            <a:r>
              <a:rPr lang="en-US" sz="2800" dirty="0" err="1">
                <a:solidFill>
                  <a:schemeClr val="tx1"/>
                </a:solidFill>
              </a:rPr>
              <a:t>nói</a:t>
            </a:r>
            <a:r>
              <a:rPr lang="en-US" sz="2800" dirty="0">
                <a:solidFill>
                  <a:schemeClr val="tx1"/>
                </a:solidFill>
              </a:rPr>
              <a:t> </a:t>
            </a:r>
            <a:r>
              <a:rPr lang="en-US" sz="2800" dirty="0" err="1">
                <a:solidFill>
                  <a:schemeClr val="tx1"/>
                </a:solidFill>
              </a:rPr>
              <a:t>trên</a:t>
            </a:r>
            <a:r>
              <a:rPr lang="en-US" sz="2800" dirty="0">
                <a:solidFill>
                  <a:schemeClr val="tx1"/>
                </a:solidFill>
              </a:rPr>
              <a:t>. </a:t>
            </a:r>
            <a:r>
              <a:rPr lang="en-US" sz="2800" dirty="0" err="1">
                <a:solidFill>
                  <a:schemeClr val="tx1"/>
                </a:solidFill>
              </a:rPr>
              <a:t>Để</a:t>
            </a:r>
            <a:r>
              <a:rPr lang="en-US" sz="2800" dirty="0">
                <a:solidFill>
                  <a:schemeClr val="tx1"/>
                </a:solidFill>
              </a:rPr>
              <a:t> </a:t>
            </a:r>
            <a:r>
              <a:rPr lang="en-US" sz="2800" dirty="0" err="1">
                <a:solidFill>
                  <a:schemeClr val="tx1"/>
                </a:solidFill>
              </a:rPr>
              <a:t>đồng</a:t>
            </a:r>
            <a:r>
              <a:rPr lang="en-US" sz="2800" dirty="0">
                <a:solidFill>
                  <a:schemeClr val="tx1"/>
                </a:solidFill>
              </a:rPr>
              <a:t> </a:t>
            </a:r>
            <a:r>
              <a:rPr lang="en-US" sz="2800" dirty="0" err="1">
                <a:solidFill>
                  <a:schemeClr val="tx1"/>
                </a:solidFill>
              </a:rPr>
              <a:t>bộ</a:t>
            </a:r>
            <a:r>
              <a:rPr lang="en-US" sz="2800" dirty="0">
                <a:solidFill>
                  <a:schemeClr val="tx1"/>
                </a:solidFill>
              </a:rPr>
              <a:t> </a:t>
            </a:r>
            <a:r>
              <a:rPr lang="en-US" sz="2800" dirty="0" err="1">
                <a:solidFill>
                  <a:schemeClr val="tx1"/>
                </a:solidFill>
              </a:rPr>
              <a:t>hóa</a:t>
            </a:r>
            <a:r>
              <a:rPr lang="en-US" sz="2800" dirty="0">
                <a:solidFill>
                  <a:schemeClr val="tx1"/>
                </a:solidFill>
              </a:rPr>
              <a:t> </a:t>
            </a:r>
            <a:r>
              <a:rPr lang="en-US" sz="2800" dirty="0" err="1">
                <a:solidFill>
                  <a:schemeClr val="tx1"/>
                </a:solidFill>
              </a:rPr>
              <a:t>phải</a:t>
            </a:r>
            <a:r>
              <a:rPr lang="en-US" sz="2800" dirty="0">
                <a:solidFill>
                  <a:schemeClr val="tx1"/>
                </a:solidFill>
              </a:rPr>
              <a:t> </a:t>
            </a:r>
            <a:r>
              <a:rPr lang="en-US" sz="2800" dirty="0" err="1">
                <a:solidFill>
                  <a:schemeClr val="tx1"/>
                </a:solidFill>
              </a:rPr>
              <a:t>sử</a:t>
            </a:r>
            <a:r>
              <a:rPr lang="en-US" sz="2800" dirty="0">
                <a:solidFill>
                  <a:schemeClr val="tx1"/>
                </a:solidFill>
              </a:rPr>
              <a:t> </a:t>
            </a:r>
            <a:r>
              <a:rPr lang="en-US" sz="2800" dirty="0" err="1">
                <a:solidFill>
                  <a:schemeClr val="tx1"/>
                </a:solidFill>
              </a:rPr>
              <a:t>dụng</a:t>
            </a:r>
            <a:r>
              <a:rPr lang="en-US" sz="2800" dirty="0">
                <a:solidFill>
                  <a:schemeClr val="tx1"/>
                </a:solidFill>
              </a:rPr>
              <a:t> </a:t>
            </a:r>
            <a:r>
              <a:rPr lang="en-US" sz="2800" dirty="0" err="1">
                <a:solidFill>
                  <a:schemeClr val="tx1"/>
                </a:solidFill>
              </a:rPr>
              <a:t>lệnh</a:t>
            </a:r>
            <a:r>
              <a:rPr lang="en-US" sz="2800" dirty="0">
                <a:solidFill>
                  <a:schemeClr val="tx1"/>
                </a:solidFill>
              </a:rPr>
              <a:t> CHECK </a:t>
            </a:r>
            <a:r>
              <a:rPr lang="en-US" sz="2800" dirty="0" err="1">
                <a:solidFill>
                  <a:schemeClr val="tx1"/>
                </a:solidFill>
              </a:rPr>
              <a:t>và</a:t>
            </a:r>
            <a:r>
              <a:rPr lang="en-US" sz="2800" dirty="0">
                <a:solidFill>
                  <a:schemeClr val="tx1"/>
                </a:solidFill>
              </a:rPr>
              <a:t> WAIT </a:t>
            </a:r>
            <a:r>
              <a:rPr lang="en-US" sz="2800" dirty="0" err="1">
                <a:solidFill>
                  <a:schemeClr val="tx1"/>
                </a:solidFill>
              </a:rPr>
              <a:t>trong</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người</a:t>
            </a:r>
            <a:r>
              <a:rPr lang="en-US" sz="2800" dirty="0">
                <a:solidFill>
                  <a:schemeClr val="tx1"/>
                </a:solidFill>
              </a:rPr>
              <a:t> </a:t>
            </a:r>
            <a:r>
              <a:rPr lang="en-US" sz="2800" dirty="0" err="1">
                <a:solidFill>
                  <a:schemeClr val="tx1"/>
                </a:solidFill>
              </a:rPr>
              <a:t>dùng</a:t>
            </a:r>
            <a:r>
              <a:rPr lang="en-US" sz="2800" dirty="0">
                <a:solidFill>
                  <a:schemeClr val="tx1"/>
                </a:solidFill>
              </a:rPr>
              <a:t> </a:t>
            </a:r>
            <a:r>
              <a:rPr lang="en-US" sz="2800" dirty="0" err="1">
                <a:solidFill>
                  <a:schemeClr val="tx1"/>
                </a:solidFill>
              </a:rPr>
              <a:t>và</a:t>
            </a:r>
            <a:r>
              <a:rPr lang="en-US" sz="2800" dirty="0">
                <a:solidFill>
                  <a:schemeClr val="tx1"/>
                </a:solidFill>
              </a:rPr>
              <a:t> </a:t>
            </a:r>
            <a:r>
              <a:rPr lang="en-US" sz="2800" dirty="0" err="1">
                <a:solidFill>
                  <a:schemeClr val="tx1"/>
                </a:solidFill>
              </a:rPr>
              <a:t>như</a:t>
            </a:r>
            <a:r>
              <a:rPr lang="en-US" sz="2800" dirty="0">
                <a:solidFill>
                  <a:schemeClr val="tx1"/>
                </a:solidFill>
              </a:rPr>
              <a:t> </a:t>
            </a:r>
            <a:r>
              <a:rPr lang="en-US" sz="2800" dirty="0" err="1">
                <a:solidFill>
                  <a:schemeClr val="tx1"/>
                </a:solidFill>
              </a:rPr>
              <a:t>vậy</a:t>
            </a:r>
            <a:r>
              <a:rPr lang="en-US" sz="2800" dirty="0">
                <a:solidFill>
                  <a:schemeClr val="tx1"/>
                </a:solidFill>
              </a:rPr>
              <a:t> </a:t>
            </a:r>
            <a:r>
              <a:rPr lang="en-US" sz="2800" dirty="0" err="1">
                <a:solidFill>
                  <a:schemeClr val="tx1"/>
                </a:solidFill>
              </a:rPr>
              <a:t>người</a:t>
            </a:r>
            <a:r>
              <a:rPr lang="en-US" sz="2800" dirty="0">
                <a:solidFill>
                  <a:schemeClr val="tx1"/>
                </a:solidFill>
              </a:rPr>
              <a:t> </a:t>
            </a:r>
            <a:r>
              <a:rPr lang="en-US" sz="2800" dirty="0" err="1">
                <a:solidFill>
                  <a:schemeClr val="tx1"/>
                </a:solidFill>
              </a:rPr>
              <a:t>lập</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phải</a:t>
            </a:r>
            <a:r>
              <a:rPr lang="en-US" sz="2800" dirty="0">
                <a:solidFill>
                  <a:schemeClr val="tx1"/>
                </a:solidFill>
              </a:rPr>
              <a:t> </a:t>
            </a:r>
            <a:r>
              <a:rPr lang="en-US" sz="2800" dirty="0" err="1">
                <a:solidFill>
                  <a:schemeClr val="tx1"/>
                </a:solidFill>
              </a:rPr>
              <a:t>đảm</a:t>
            </a:r>
            <a:r>
              <a:rPr lang="en-US" sz="2800" dirty="0">
                <a:solidFill>
                  <a:schemeClr val="tx1"/>
                </a:solidFill>
              </a:rPr>
              <a:t> </a:t>
            </a:r>
            <a:r>
              <a:rPr lang="en-US" sz="2800" dirty="0" err="1">
                <a:solidFill>
                  <a:schemeClr val="tx1"/>
                </a:solidFill>
              </a:rPr>
              <a:t>bảo</a:t>
            </a:r>
            <a:r>
              <a:rPr lang="en-US" sz="2800" dirty="0">
                <a:solidFill>
                  <a:schemeClr val="tx1"/>
                </a:solidFill>
              </a:rPr>
              <a:t> </a:t>
            </a:r>
            <a:r>
              <a:rPr lang="en-US" sz="2800" dirty="0" err="1">
                <a:solidFill>
                  <a:schemeClr val="tx1"/>
                </a:solidFill>
              </a:rPr>
              <a:t>chương</a:t>
            </a:r>
            <a:r>
              <a:rPr lang="en-US" sz="2800" dirty="0">
                <a:solidFill>
                  <a:schemeClr val="tx1"/>
                </a:solidFill>
              </a:rPr>
              <a:t> </a:t>
            </a:r>
            <a:r>
              <a:rPr lang="en-US" sz="2800" dirty="0" err="1">
                <a:solidFill>
                  <a:schemeClr val="tx1"/>
                </a:solidFill>
              </a:rPr>
              <a:t>trình</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mình</a:t>
            </a:r>
            <a:r>
              <a:rPr lang="en-US" sz="2800" dirty="0">
                <a:solidFill>
                  <a:schemeClr val="tx1"/>
                </a:solidFill>
              </a:rPr>
              <a:t> </a:t>
            </a:r>
            <a:r>
              <a:rPr lang="en-US" sz="2800" dirty="0" err="1">
                <a:solidFill>
                  <a:schemeClr val="tx1"/>
                </a:solidFill>
              </a:rPr>
              <a:t>hoạt</a:t>
            </a:r>
            <a:r>
              <a:rPr lang="en-US" sz="2800" dirty="0">
                <a:solidFill>
                  <a:schemeClr val="tx1"/>
                </a:solidFill>
              </a:rPr>
              <a:t> </a:t>
            </a:r>
            <a:r>
              <a:rPr lang="en-US" sz="2800" dirty="0" err="1">
                <a:solidFill>
                  <a:schemeClr val="tx1"/>
                </a:solidFill>
              </a:rPr>
              <a:t>động</a:t>
            </a:r>
            <a:r>
              <a:rPr lang="en-US" sz="2800" dirty="0">
                <a:solidFill>
                  <a:schemeClr val="tx1"/>
                </a:solidFill>
              </a:rPr>
              <a:t> </a:t>
            </a:r>
            <a:r>
              <a:rPr lang="en-US" sz="2800" dirty="0" err="1">
                <a:solidFill>
                  <a:schemeClr val="tx1"/>
                </a:solidFill>
              </a:rPr>
              <a:t>chính</a:t>
            </a:r>
            <a:r>
              <a:rPr lang="en-US" sz="2800" dirty="0">
                <a:solidFill>
                  <a:schemeClr val="tx1"/>
                </a:solidFill>
              </a:rPr>
              <a:t> </a:t>
            </a:r>
            <a:r>
              <a:rPr lang="en-US" sz="2800" dirty="0" err="1">
                <a:solidFill>
                  <a:schemeClr val="tx1"/>
                </a:solidFill>
              </a:rPr>
              <a:t>quy</a:t>
            </a:r>
            <a:r>
              <a:rPr lang="en-US" sz="2800" dirty="0">
                <a:solidFill>
                  <a:schemeClr val="tx1"/>
                </a:solidFill>
              </a:rPr>
              <a:t>.</a:t>
            </a:r>
            <a:endParaRPr lang="en-US" sz="2800" b="1" dirty="0">
              <a:solidFill>
                <a:schemeClr val="tx1"/>
              </a:solidFill>
            </a:endParaRPr>
          </a:p>
          <a:p>
            <a:pPr lvl="0"/>
            <a:endParaRPr lang="en-US" sz="2800" b="1" dirty="0"/>
          </a:p>
        </p:txBody>
      </p:sp>
    </p:spTree>
    <p:extLst>
      <p:ext uri="{BB962C8B-B14F-4D97-AF65-F5344CB8AC3E}">
        <p14:creationId xmlns:p14="http://schemas.microsoft.com/office/powerpoint/2010/main" val="210063531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III. </a:t>
            </a:r>
            <a:r>
              <a:rPr lang="vi-VN" sz="4000" dirty="0">
                <a:solidFill>
                  <a:schemeClr val="tx1"/>
                </a:solidFill>
                <a:cs typeface="Times New Roman" panose="02020603050405020304" pitchFamily="18" charset="0"/>
              </a:rPr>
              <a:t>Điều khiển buffer</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9587" y="1875714"/>
            <a:ext cx="11302584" cy="4023360"/>
          </a:xfrm>
        </p:spPr>
        <p:txBody>
          <a:bodyPr>
            <a:noAutofit/>
          </a:bodyPr>
          <a:lstStyle/>
          <a:p>
            <a:pPr marL="0" indent="0">
              <a:buNone/>
            </a:pPr>
            <a:r>
              <a:rPr lang="en-US" sz="2600" dirty="0" err="1">
                <a:solidFill>
                  <a:srgbClr val="FF0000"/>
                </a:solidFill>
                <a:latin typeface="Times New Roman" panose="02020603050405020304" pitchFamily="18" charset="0"/>
                <a:cs typeface="Times New Roman" panose="02020603050405020304" pitchFamily="18" charset="0"/>
              </a:rPr>
              <a:t>Điều</a:t>
            </a:r>
            <a:r>
              <a:rPr lang="en-US" sz="2600" dirty="0">
                <a:solidFill>
                  <a:srgbClr val="FF0000"/>
                </a:solidFill>
                <a:latin typeface="Times New Roman" panose="02020603050405020304" pitchFamily="18" charset="0"/>
                <a:cs typeface="Times New Roman" panose="02020603050405020304" pitchFamily="18" charset="0"/>
              </a:rPr>
              <a:t> </a:t>
            </a:r>
            <a:r>
              <a:rPr lang="en-US" sz="2600" dirty="0" err="1">
                <a:solidFill>
                  <a:srgbClr val="FF0000"/>
                </a:solidFill>
                <a:latin typeface="Times New Roman" panose="02020603050405020304" pitchFamily="18" charset="0"/>
                <a:cs typeface="Times New Roman" panose="02020603050405020304" pitchFamily="18" charset="0"/>
              </a:rPr>
              <a:t>khiển</a:t>
            </a:r>
            <a:r>
              <a:rPr lang="en-US" sz="2600" dirty="0">
                <a:solidFill>
                  <a:srgbClr val="FF0000"/>
                </a:solidFill>
                <a:latin typeface="Times New Roman" panose="02020603050405020304" pitchFamily="18" charset="0"/>
                <a:cs typeface="Times New Roman" panose="02020603050405020304" pitchFamily="18" charset="0"/>
              </a:rPr>
              <a:t> buffer</a:t>
            </a:r>
          </a:p>
          <a:p>
            <a:pPr lvl="0"/>
            <a:r>
              <a:rPr lang="en-US" sz="2800" dirty="0" err="1"/>
              <a:t>Một</a:t>
            </a:r>
            <a:r>
              <a:rPr lang="en-US" sz="2800" dirty="0"/>
              <a:t> </a:t>
            </a:r>
            <a:r>
              <a:rPr lang="en-US" sz="2800" dirty="0" err="1"/>
              <a:t>số</a:t>
            </a:r>
            <a:r>
              <a:rPr lang="en-US" sz="2800" dirty="0"/>
              <a:t> </a:t>
            </a:r>
            <a:r>
              <a:rPr lang="en-US" sz="2800" dirty="0" err="1"/>
              <a:t>ví</a:t>
            </a:r>
            <a:r>
              <a:rPr lang="en-US" sz="2800" dirty="0"/>
              <a:t> </a:t>
            </a:r>
            <a:r>
              <a:rPr lang="en-US" sz="2800" dirty="0" err="1"/>
              <a:t>dụ</a:t>
            </a:r>
            <a:r>
              <a:rPr lang="en-US" sz="2800" dirty="0"/>
              <a:t> </a:t>
            </a:r>
            <a:r>
              <a:rPr lang="en-US" sz="2800" dirty="0" err="1"/>
              <a:t>trong</a:t>
            </a:r>
            <a:r>
              <a:rPr lang="en-US" sz="2800" dirty="0"/>
              <a:t> </a:t>
            </a:r>
            <a:r>
              <a:rPr lang="en-US" sz="2800" dirty="0" err="1"/>
              <a:t>điều</a:t>
            </a:r>
            <a:r>
              <a:rPr lang="en-US" sz="2800" dirty="0"/>
              <a:t> </a:t>
            </a:r>
            <a:r>
              <a:rPr lang="en-US" sz="2800" dirty="0" err="1"/>
              <a:t>khiển</a:t>
            </a:r>
            <a:r>
              <a:rPr lang="en-US" sz="2800" dirty="0"/>
              <a:t> Buffer</a:t>
            </a:r>
          </a:p>
          <a:p>
            <a:pPr lvl="0"/>
            <a:endParaRPr lang="en-US" sz="2800" b="1" dirty="0"/>
          </a:p>
        </p:txBody>
      </p:sp>
      <p:pic>
        <p:nvPicPr>
          <p:cNvPr id="34" name="Picture 33"/>
          <p:cNvPicPr>
            <a:picLocks noChangeAspect="1"/>
          </p:cNvPicPr>
          <p:nvPr/>
        </p:nvPicPr>
        <p:blipFill>
          <a:blip r:embed="rId2"/>
          <a:stretch>
            <a:fillRect/>
          </a:stretch>
        </p:blipFill>
        <p:spPr>
          <a:xfrm>
            <a:off x="2648030" y="2965374"/>
            <a:ext cx="6086475" cy="2933700"/>
          </a:xfrm>
          <a:prstGeom prst="rect">
            <a:avLst/>
          </a:prstGeom>
        </p:spPr>
      </p:pic>
    </p:spTree>
    <p:extLst>
      <p:ext uri="{BB962C8B-B14F-4D97-AF65-F5344CB8AC3E}">
        <p14:creationId xmlns:p14="http://schemas.microsoft.com/office/powerpoint/2010/main" val="39455056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IV. </a:t>
            </a:r>
            <a:r>
              <a:rPr lang="vi-VN" sz="4000" dirty="0">
                <a:solidFill>
                  <a:schemeClr val="tx1"/>
                </a:solidFill>
                <a:cs typeface="Times New Roman" panose="02020603050405020304" pitchFamily="18" charset="0"/>
              </a:rPr>
              <a:t>Quy trình chung điều khiển vào – ra</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khối</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b="1" dirty="0">
              <a:solidFill>
                <a:schemeClr val="tx1"/>
              </a:solidFill>
            </a:endParaRPr>
          </a:p>
          <a:p>
            <a:pPr marL="514350" indent="-514350">
              <a:buFont typeface="+mj-lt"/>
              <a:buAutoNum type="arabicPeriod"/>
            </a:pPr>
            <a:r>
              <a:rPr lang="en-US" sz="3200" dirty="0" err="1">
                <a:solidFill>
                  <a:schemeClr val="tx1"/>
                </a:solidFill>
              </a:rPr>
              <a:t>Ví</a:t>
            </a:r>
            <a:r>
              <a:rPr lang="en-US" sz="3200" dirty="0">
                <a:solidFill>
                  <a:schemeClr val="tx1"/>
                </a:solidFill>
              </a:rPr>
              <a:t> </a:t>
            </a:r>
            <a:r>
              <a:rPr lang="en-US" sz="3200" dirty="0" err="1">
                <a:solidFill>
                  <a:schemeClr val="tx1"/>
                </a:solidFill>
              </a:rPr>
              <a:t>dụ</a:t>
            </a:r>
            <a:r>
              <a:rPr lang="en-US" sz="3200" dirty="0">
                <a:solidFill>
                  <a:schemeClr val="tx1"/>
                </a:solidFill>
              </a:rPr>
              <a:t> </a:t>
            </a:r>
            <a:r>
              <a:rPr lang="en-US" sz="3200" dirty="0" err="1">
                <a:solidFill>
                  <a:schemeClr val="tx1"/>
                </a:solidFill>
              </a:rPr>
              <a:t>về</a:t>
            </a:r>
            <a:r>
              <a:rPr lang="en-US" sz="3200" dirty="0">
                <a:solidFill>
                  <a:schemeClr val="tx1"/>
                </a:solidFill>
              </a:rPr>
              <a:t> </a:t>
            </a:r>
            <a:r>
              <a:rPr lang="en-US" sz="3200" dirty="0" err="1">
                <a:solidFill>
                  <a:schemeClr val="tx1"/>
                </a:solidFill>
              </a:rPr>
              <a:t>sơ</a:t>
            </a:r>
            <a:r>
              <a:rPr lang="en-US" sz="3200" dirty="0">
                <a:solidFill>
                  <a:schemeClr val="tx1"/>
                </a:solidFill>
              </a:rPr>
              <a:t> </a:t>
            </a:r>
            <a:r>
              <a:rPr lang="en-US" sz="3200" dirty="0" err="1">
                <a:solidFill>
                  <a:schemeClr val="tx1"/>
                </a:solidFill>
              </a:rPr>
              <a:t>đồ</a:t>
            </a:r>
            <a:r>
              <a:rPr lang="en-US" sz="3200" dirty="0">
                <a:solidFill>
                  <a:schemeClr val="tx1"/>
                </a:solidFill>
              </a:rPr>
              <a:t> </a:t>
            </a:r>
            <a:r>
              <a:rPr lang="en-US" sz="3200" dirty="0" err="1">
                <a:solidFill>
                  <a:schemeClr val="tx1"/>
                </a:solidFill>
              </a:rPr>
              <a:t>chung</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vào</a:t>
            </a:r>
            <a:r>
              <a:rPr lang="en-US" sz="3200" dirty="0">
                <a:solidFill>
                  <a:schemeClr val="tx1"/>
                </a:solidFill>
              </a:rPr>
              <a:t> </a:t>
            </a:r>
            <a:r>
              <a:rPr lang="en-US" sz="3200" dirty="0" err="1">
                <a:solidFill>
                  <a:schemeClr val="tx1"/>
                </a:solidFill>
              </a:rPr>
              <a:t>ra</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HĐH</a:t>
            </a:r>
            <a:endParaRPr lang="en-US" sz="3200" b="1" dirty="0">
              <a:solidFill>
                <a:schemeClr val="tx1"/>
              </a:solidFill>
            </a:endParaRPr>
          </a:p>
        </p:txBody>
      </p:sp>
    </p:spTree>
    <p:extLst>
      <p:ext uri="{BB962C8B-B14F-4D97-AF65-F5344CB8AC3E}">
        <p14:creationId xmlns:p14="http://schemas.microsoft.com/office/powerpoint/2010/main" val="40940606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IV. </a:t>
            </a:r>
            <a:r>
              <a:rPr lang="vi-VN" sz="4000" dirty="0">
                <a:solidFill>
                  <a:schemeClr val="tx1"/>
                </a:solidFill>
                <a:cs typeface="Times New Roman" panose="02020603050405020304" pitchFamily="18" charset="0"/>
              </a:rPr>
              <a:t>Quy trình chung điều khiển vào – ra</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4"/>
            <a:ext cx="10205304" cy="4195302"/>
          </a:xfrm>
        </p:spPr>
        <p:txBody>
          <a:bodyPr>
            <a:normAutofit fontScale="85000" lnSpcReduction="20000"/>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khối</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dữ</a:t>
            </a:r>
            <a:r>
              <a:rPr lang="en-US" sz="3200" dirty="0">
                <a:solidFill>
                  <a:schemeClr val="tx1"/>
                </a:solidFill>
              </a:rPr>
              <a:t> </a:t>
            </a:r>
            <a:r>
              <a:rPr lang="en-US" sz="3200" dirty="0" err="1">
                <a:solidFill>
                  <a:schemeClr val="tx1"/>
                </a:solidFill>
              </a:rPr>
              <a:t>liệu</a:t>
            </a:r>
            <a:endParaRPr lang="en-US" sz="3200" b="1" dirty="0">
              <a:solidFill>
                <a:schemeClr val="tx1"/>
              </a:solidFill>
            </a:endParaRPr>
          </a:p>
          <a:p>
            <a:pPr>
              <a:buFont typeface="Wingdings" panose="05000000000000000000" pitchFamily="2" charset="2"/>
              <a:buChar char="§"/>
            </a:pPr>
            <a:r>
              <a:rPr lang="en-US" sz="3200" dirty="0" err="1"/>
              <a:t>Khối</a:t>
            </a:r>
            <a:r>
              <a:rPr lang="en-US" sz="3200" dirty="0"/>
              <a:t> </a:t>
            </a:r>
            <a:r>
              <a:rPr lang="en-US" sz="3200" dirty="0" err="1"/>
              <a:t>FCB</a:t>
            </a:r>
            <a:r>
              <a:rPr lang="en-US" sz="3200" dirty="0"/>
              <a:t> (File Control Block): </a:t>
            </a:r>
            <a:r>
              <a:rPr lang="en-US" sz="3200" dirty="0" err="1"/>
              <a:t>chứa</a:t>
            </a:r>
            <a:r>
              <a:rPr lang="en-US" sz="3200" dirty="0"/>
              <a:t> </a:t>
            </a:r>
            <a:r>
              <a:rPr lang="en-US" sz="3200" dirty="0" err="1"/>
              <a:t>thông</a:t>
            </a:r>
            <a:r>
              <a:rPr lang="en-US" sz="3200" dirty="0"/>
              <a:t> tin </a:t>
            </a:r>
            <a:r>
              <a:rPr lang="en-US" sz="3200" dirty="0" err="1"/>
              <a:t>quản</a:t>
            </a:r>
            <a:r>
              <a:rPr lang="en-US" sz="3200" dirty="0"/>
              <a:t> </a:t>
            </a:r>
            <a:r>
              <a:rPr lang="en-US" sz="3200" dirty="0" err="1"/>
              <a:t>lý</a:t>
            </a:r>
            <a:r>
              <a:rPr lang="en-US" sz="3200" dirty="0"/>
              <a:t> </a:t>
            </a:r>
            <a:r>
              <a:rPr lang="en-US" sz="3200" dirty="0" err="1"/>
              <a:t>làm</a:t>
            </a:r>
            <a:r>
              <a:rPr lang="en-US" sz="3200" dirty="0"/>
              <a:t> </a:t>
            </a:r>
            <a:r>
              <a:rPr lang="en-US" sz="3200" dirty="0" err="1"/>
              <a:t>việc</a:t>
            </a:r>
            <a:r>
              <a:rPr lang="en-US" sz="3200" dirty="0"/>
              <a:t> </a:t>
            </a:r>
            <a:r>
              <a:rPr lang="en-US" sz="3200" dirty="0" err="1"/>
              <a:t>đối</a:t>
            </a:r>
            <a:r>
              <a:rPr lang="en-US" sz="3200" dirty="0"/>
              <a:t> </a:t>
            </a:r>
            <a:r>
              <a:rPr lang="en-US" sz="3200" dirty="0" err="1"/>
              <a:t>với</a:t>
            </a:r>
            <a:r>
              <a:rPr lang="en-US" sz="3200" dirty="0"/>
              <a:t> File. </a:t>
            </a:r>
            <a:r>
              <a:rPr lang="en-US" sz="3200" dirty="0" err="1"/>
              <a:t>Trong</a:t>
            </a:r>
            <a:r>
              <a:rPr lang="en-US" sz="3200" dirty="0"/>
              <a:t> </a:t>
            </a:r>
            <a:r>
              <a:rPr lang="en-US" sz="3200" dirty="0" err="1"/>
              <a:t>một</a:t>
            </a:r>
            <a:r>
              <a:rPr lang="en-US" sz="3200" dirty="0"/>
              <a:t> </a:t>
            </a:r>
            <a:r>
              <a:rPr lang="en-US" sz="3200" dirty="0" err="1"/>
              <a:t>số</a:t>
            </a:r>
            <a:r>
              <a:rPr lang="en-US" sz="3200" dirty="0"/>
              <a:t> </a:t>
            </a:r>
            <a:r>
              <a:rPr lang="en-US" sz="3200" dirty="0" err="1"/>
              <a:t>hệ</a:t>
            </a:r>
            <a:r>
              <a:rPr lang="en-US" sz="3200" dirty="0"/>
              <a:t> </a:t>
            </a:r>
            <a:r>
              <a:rPr lang="en-US" sz="3200" dirty="0" err="1"/>
              <a:t>điều</a:t>
            </a:r>
            <a:r>
              <a:rPr lang="en-US" sz="3200" dirty="0"/>
              <a:t> </a:t>
            </a:r>
            <a:r>
              <a:rPr lang="en-US" sz="3200" dirty="0" err="1"/>
              <a:t>hành</a:t>
            </a:r>
            <a:r>
              <a:rPr lang="en-US" sz="3200" dirty="0"/>
              <a:t> </a:t>
            </a:r>
            <a:r>
              <a:rPr lang="en-US" sz="3200" dirty="0" err="1"/>
              <a:t>thuật</a:t>
            </a:r>
            <a:r>
              <a:rPr lang="en-US" sz="3200" dirty="0"/>
              <a:t> </a:t>
            </a:r>
            <a:r>
              <a:rPr lang="en-US" sz="3200" dirty="0" err="1"/>
              <a:t>ngữ</a:t>
            </a:r>
            <a:r>
              <a:rPr lang="en-US" sz="3200" dirty="0"/>
              <a:t> “</a:t>
            </a:r>
            <a:r>
              <a:rPr lang="en-US" sz="3200" dirty="0" err="1"/>
              <a:t>thẻ</a:t>
            </a:r>
            <a:r>
              <a:rPr lang="en-US" sz="3200" dirty="0"/>
              <a:t> File” </a:t>
            </a:r>
            <a:r>
              <a:rPr lang="en-US" sz="3200" dirty="0" err="1"/>
              <a:t>có</a:t>
            </a:r>
            <a:r>
              <a:rPr lang="en-US" sz="3200" dirty="0"/>
              <a:t> ý </a:t>
            </a:r>
            <a:r>
              <a:rPr lang="en-US" sz="3200" dirty="0" err="1"/>
              <a:t>nghĩa</a:t>
            </a:r>
            <a:r>
              <a:rPr lang="en-US" sz="3200" dirty="0"/>
              <a:t> </a:t>
            </a:r>
            <a:r>
              <a:rPr lang="en-US" sz="3200" dirty="0" err="1"/>
              <a:t>thay</a:t>
            </a:r>
            <a:r>
              <a:rPr lang="en-US" sz="3200" dirty="0"/>
              <a:t> </a:t>
            </a:r>
            <a:r>
              <a:rPr lang="en-US" sz="3200" dirty="0" err="1"/>
              <a:t>thế</a:t>
            </a:r>
            <a:r>
              <a:rPr lang="en-US" sz="3200" dirty="0"/>
              <a:t> </a:t>
            </a:r>
            <a:r>
              <a:rPr lang="en-US" sz="3200" dirty="0" err="1"/>
              <a:t>tương</a:t>
            </a:r>
            <a:r>
              <a:rPr lang="en-US" sz="3200" dirty="0"/>
              <a:t> </a:t>
            </a:r>
            <a:r>
              <a:rPr lang="en-US" sz="3200" dirty="0" err="1"/>
              <a:t>đương</a:t>
            </a:r>
            <a:r>
              <a:rPr lang="en-US" sz="3200" dirty="0"/>
              <a:t>. </a:t>
            </a:r>
            <a:r>
              <a:rPr lang="en-US" sz="3200" dirty="0" err="1"/>
              <a:t>Trong</a:t>
            </a:r>
            <a:r>
              <a:rPr lang="en-US" sz="3200" dirty="0"/>
              <a:t> </a:t>
            </a:r>
            <a:r>
              <a:rPr lang="en-US" sz="3200" dirty="0" err="1"/>
              <a:t>khối</a:t>
            </a:r>
            <a:r>
              <a:rPr lang="en-US" sz="3200" dirty="0"/>
              <a:t> </a:t>
            </a:r>
            <a:r>
              <a:rPr lang="en-US" sz="3200" dirty="0" err="1"/>
              <a:t>này</a:t>
            </a:r>
            <a:r>
              <a:rPr lang="en-US" sz="3200" dirty="0"/>
              <a:t> </a:t>
            </a:r>
            <a:r>
              <a:rPr lang="en-US" sz="3200" dirty="0" err="1"/>
              <a:t>có</a:t>
            </a:r>
            <a:r>
              <a:rPr lang="en-US" sz="3200" dirty="0"/>
              <a:t> </a:t>
            </a:r>
            <a:r>
              <a:rPr lang="en-US" sz="3200" dirty="0" err="1"/>
              <a:t>những</a:t>
            </a:r>
            <a:r>
              <a:rPr lang="en-US" sz="3200" dirty="0"/>
              <a:t> </a:t>
            </a:r>
            <a:r>
              <a:rPr lang="en-US" sz="3200" dirty="0" err="1"/>
              <a:t>thông</a:t>
            </a:r>
            <a:r>
              <a:rPr lang="en-US" sz="3200" dirty="0"/>
              <a:t> tin </a:t>
            </a:r>
            <a:r>
              <a:rPr lang="en-US" sz="3200" dirty="0" err="1"/>
              <a:t>cụ</a:t>
            </a:r>
            <a:r>
              <a:rPr lang="en-US" sz="3200" dirty="0"/>
              <a:t> </a:t>
            </a:r>
            <a:r>
              <a:rPr lang="en-US" sz="3200" dirty="0" err="1"/>
              <a:t>thể</a:t>
            </a:r>
            <a:r>
              <a:rPr lang="en-US" sz="3200" dirty="0"/>
              <a:t> </a:t>
            </a:r>
            <a:r>
              <a:rPr lang="en-US" sz="3200" dirty="0" err="1"/>
              <a:t>về</a:t>
            </a:r>
            <a:r>
              <a:rPr lang="en-US" sz="3200" dirty="0"/>
              <a:t> File </a:t>
            </a:r>
            <a:r>
              <a:rPr lang="en-US" sz="3200" dirty="0" err="1"/>
              <a:t>tương</a:t>
            </a:r>
            <a:r>
              <a:rPr lang="en-US" sz="3200" dirty="0"/>
              <a:t> </a:t>
            </a:r>
            <a:r>
              <a:rPr lang="en-US" sz="3200" dirty="0" err="1"/>
              <a:t>ứng</a:t>
            </a:r>
            <a:r>
              <a:rPr lang="en-US" sz="3200" dirty="0"/>
              <a:t>: </a:t>
            </a:r>
            <a:r>
              <a:rPr lang="en-US" sz="3200" dirty="0" err="1"/>
              <a:t>số</a:t>
            </a:r>
            <a:r>
              <a:rPr lang="en-US" sz="3200" dirty="0"/>
              <a:t> </a:t>
            </a:r>
            <a:r>
              <a:rPr lang="en-US" sz="3200" dirty="0" err="1"/>
              <a:t>lượng</a:t>
            </a:r>
            <a:r>
              <a:rPr lang="en-US" sz="3200" dirty="0"/>
              <a:t> </a:t>
            </a:r>
            <a:r>
              <a:rPr lang="en-US" sz="3200" dirty="0" err="1"/>
              <a:t>bản</a:t>
            </a:r>
            <a:r>
              <a:rPr lang="en-US" sz="3200" dirty="0"/>
              <a:t> </a:t>
            </a:r>
            <a:r>
              <a:rPr lang="en-US" sz="3200" dirty="0" err="1"/>
              <a:t>ghi</a:t>
            </a:r>
            <a:r>
              <a:rPr lang="en-US" sz="3200" dirty="0"/>
              <a:t>, </a:t>
            </a:r>
            <a:r>
              <a:rPr lang="en-US" sz="3200" dirty="0" err="1"/>
              <a:t>bản</a:t>
            </a:r>
            <a:r>
              <a:rPr lang="en-US" sz="3200" dirty="0"/>
              <a:t> </a:t>
            </a:r>
            <a:r>
              <a:rPr lang="en-US" sz="3200" dirty="0" err="1"/>
              <a:t>ghi</a:t>
            </a:r>
            <a:r>
              <a:rPr lang="en-US" sz="3200" dirty="0"/>
              <a:t> </a:t>
            </a:r>
            <a:r>
              <a:rPr lang="en-US" sz="3200" dirty="0" err="1"/>
              <a:t>hiện</a:t>
            </a:r>
            <a:r>
              <a:rPr lang="en-US" sz="3200" dirty="0"/>
              <a:t> </a:t>
            </a:r>
            <a:r>
              <a:rPr lang="en-US" sz="3200" dirty="0" err="1"/>
              <a:t>thời</a:t>
            </a:r>
            <a:r>
              <a:rPr lang="en-US" sz="3200" dirty="0"/>
              <a:t>, </a:t>
            </a:r>
            <a:r>
              <a:rPr lang="en-US" sz="3200" dirty="0" err="1"/>
              <a:t>địa</a:t>
            </a:r>
            <a:r>
              <a:rPr lang="en-US" sz="3200" dirty="0"/>
              <a:t> </a:t>
            </a:r>
            <a:r>
              <a:rPr lang="en-US" sz="3200" dirty="0" err="1"/>
              <a:t>chỉ</a:t>
            </a:r>
            <a:r>
              <a:rPr lang="en-US" sz="3200" dirty="0"/>
              <a:t> </a:t>
            </a:r>
            <a:r>
              <a:rPr lang="en-US" sz="3200" dirty="0" err="1"/>
              <a:t>các</a:t>
            </a:r>
            <a:r>
              <a:rPr lang="en-US" sz="3200" dirty="0"/>
              <a:t> </a:t>
            </a:r>
            <a:r>
              <a:rPr lang="en-US" sz="3200" dirty="0" err="1"/>
              <a:t>khối</a:t>
            </a:r>
            <a:r>
              <a:rPr lang="en-US" sz="3200" dirty="0"/>
              <a:t> </a:t>
            </a:r>
            <a:r>
              <a:rPr lang="en-US" sz="3200" dirty="0" err="1"/>
              <a:t>liên</a:t>
            </a:r>
            <a:r>
              <a:rPr lang="en-US" sz="3200" dirty="0"/>
              <a:t> </a:t>
            </a:r>
            <a:r>
              <a:rPr lang="en-US" sz="3200" dirty="0" err="1"/>
              <a:t>kết</a:t>
            </a:r>
            <a:r>
              <a:rPr lang="en-US" sz="3200" dirty="0"/>
              <a:t> </a:t>
            </a:r>
            <a:r>
              <a:rPr lang="en-US" sz="3200" dirty="0" err="1"/>
              <a:t>v.v</a:t>
            </a:r>
            <a:r>
              <a:rPr lang="en-US" sz="3200" dirty="0"/>
              <a:t>…</a:t>
            </a:r>
            <a:endParaRPr lang="en-US" sz="3200" b="1" dirty="0"/>
          </a:p>
          <a:p>
            <a:pPr>
              <a:buFont typeface="Wingdings" panose="05000000000000000000" pitchFamily="2" charset="2"/>
              <a:buChar char="§"/>
            </a:pPr>
            <a:r>
              <a:rPr lang="en-US" sz="3200" dirty="0" err="1"/>
              <a:t>Khối</a:t>
            </a:r>
            <a:r>
              <a:rPr lang="en-US" sz="3200" dirty="0"/>
              <a:t> </a:t>
            </a:r>
            <a:r>
              <a:rPr lang="en-US" sz="3200" dirty="0" err="1"/>
              <a:t>DCB</a:t>
            </a:r>
            <a:r>
              <a:rPr lang="en-US" sz="3200" dirty="0"/>
              <a:t> (Data Control Block): </a:t>
            </a:r>
            <a:r>
              <a:rPr lang="en-US" sz="3200" dirty="0" err="1"/>
              <a:t>chương</a:t>
            </a:r>
            <a:r>
              <a:rPr lang="en-US" sz="3200" dirty="0"/>
              <a:t> </a:t>
            </a:r>
            <a:r>
              <a:rPr lang="en-US" sz="3200" dirty="0" err="1"/>
              <a:t>trình</a:t>
            </a:r>
            <a:r>
              <a:rPr lang="en-US" sz="3200" dirty="0"/>
              <a:t> </a:t>
            </a:r>
            <a:r>
              <a:rPr lang="en-US" sz="3200" dirty="0" err="1"/>
              <a:t>người</a:t>
            </a:r>
            <a:r>
              <a:rPr lang="en-US" sz="3200" dirty="0"/>
              <a:t> </a:t>
            </a:r>
            <a:r>
              <a:rPr lang="en-US" sz="3200" dirty="0" err="1"/>
              <a:t>dùng</a:t>
            </a:r>
            <a:r>
              <a:rPr lang="en-US" sz="3200" dirty="0"/>
              <a:t> </a:t>
            </a:r>
            <a:r>
              <a:rPr lang="en-US" sz="3200" dirty="0" err="1"/>
              <a:t>được</a:t>
            </a:r>
            <a:r>
              <a:rPr lang="en-US" sz="3200" dirty="0"/>
              <a:t> </a:t>
            </a:r>
            <a:r>
              <a:rPr lang="en-US" sz="3200" dirty="0" err="1"/>
              <a:t>viết</a:t>
            </a:r>
            <a:r>
              <a:rPr lang="en-US" sz="3200" dirty="0"/>
              <a:t> </a:t>
            </a:r>
            <a:r>
              <a:rPr lang="en-US" sz="3200" dirty="0" err="1"/>
              <a:t>theo</a:t>
            </a:r>
            <a:r>
              <a:rPr lang="en-US" sz="3200" dirty="0"/>
              <a:t> </a:t>
            </a:r>
            <a:r>
              <a:rPr lang="en-US" sz="3200" dirty="0" err="1"/>
              <a:t>ngôn</a:t>
            </a:r>
            <a:r>
              <a:rPr lang="en-US" sz="3200" dirty="0"/>
              <a:t> </a:t>
            </a:r>
            <a:r>
              <a:rPr lang="en-US" sz="3200" dirty="0" err="1"/>
              <a:t>ngữ</a:t>
            </a:r>
            <a:r>
              <a:rPr lang="en-US" sz="3200" dirty="0"/>
              <a:t> </a:t>
            </a:r>
            <a:r>
              <a:rPr lang="en-US" sz="3200" dirty="0" err="1"/>
              <a:t>bậc</a:t>
            </a:r>
            <a:r>
              <a:rPr lang="en-US" sz="3200" dirty="0"/>
              <a:t> </a:t>
            </a:r>
            <a:r>
              <a:rPr lang="en-US" sz="3200" dirty="0" err="1"/>
              <a:t>cao</a:t>
            </a:r>
            <a:r>
              <a:rPr lang="en-US" sz="3200" dirty="0"/>
              <a:t> </a:t>
            </a:r>
            <a:r>
              <a:rPr lang="en-US" sz="3200" dirty="0" err="1"/>
              <a:t>thì</a:t>
            </a:r>
            <a:r>
              <a:rPr lang="en-US" sz="3200" dirty="0"/>
              <a:t> </a:t>
            </a:r>
            <a:r>
              <a:rPr lang="en-US" sz="3200" dirty="0" err="1"/>
              <a:t>chương</a:t>
            </a:r>
            <a:r>
              <a:rPr lang="en-US" sz="3200" dirty="0"/>
              <a:t> </a:t>
            </a:r>
            <a:r>
              <a:rPr lang="en-US" sz="3200" dirty="0" err="1"/>
              <a:t>tình</a:t>
            </a:r>
            <a:r>
              <a:rPr lang="en-US" sz="3200" dirty="0"/>
              <a:t> </a:t>
            </a:r>
            <a:r>
              <a:rPr lang="en-US" sz="3200" dirty="0" err="1"/>
              <a:t>dịch</a:t>
            </a:r>
            <a:r>
              <a:rPr lang="en-US" sz="3200" dirty="0"/>
              <a:t> </a:t>
            </a:r>
            <a:r>
              <a:rPr lang="en-US" sz="3200" dirty="0" err="1"/>
              <a:t>tạo</a:t>
            </a:r>
            <a:r>
              <a:rPr lang="en-US" sz="3200" dirty="0"/>
              <a:t> </a:t>
            </a:r>
            <a:r>
              <a:rPr lang="en-US" sz="3200" dirty="0" err="1"/>
              <a:t>DCB</a:t>
            </a:r>
            <a:r>
              <a:rPr lang="en-US" sz="3200" dirty="0"/>
              <a:t>, </a:t>
            </a:r>
            <a:r>
              <a:rPr lang="en-US" sz="3200" dirty="0" err="1"/>
              <a:t>còn</a:t>
            </a:r>
            <a:r>
              <a:rPr lang="en-US" sz="3200" dirty="0"/>
              <a:t> </a:t>
            </a:r>
            <a:r>
              <a:rPr lang="en-US" sz="3200" dirty="0" err="1"/>
              <a:t>nếu</a:t>
            </a:r>
            <a:r>
              <a:rPr lang="en-US" sz="3200" dirty="0"/>
              <a:t> </a:t>
            </a:r>
            <a:r>
              <a:rPr lang="en-US" sz="3200" dirty="0" err="1"/>
              <a:t>được</a:t>
            </a:r>
            <a:r>
              <a:rPr lang="en-US" sz="3200" dirty="0"/>
              <a:t> </a:t>
            </a:r>
            <a:r>
              <a:rPr lang="en-US" sz="3200" dirty="0" err="1"/>
              <a:t>viết</a:t>
            </a:r>
            <a:r>
              <a:rPr lang="en-US" sz="3200" dirty="0"/>
              <a:t> </a:t>
            </a:r>
            <a:r>
              <a:rPr lang="en-US" sz="3200" dirty="0" err="1"/>
              <a:t>theo</a:t>
            </a:r>
            <a:r>
              <a:rPr lang="en-US" sz="3200" dirty="0"/>
              <a:t> </a:t>
            </a:r>
            <a:r>
              <a:rPr lang="en-US" sz="3200" dirty="0" err="1"/>
              <a:t>hợp</a:t>
            </a:r>
            <a:r>
              <a:rPr lang="en-US" sz="3200" dirty="0"/>
              <a:t> </a:t>
            </a:r>
            <a:r>
              <a:rPr lang="en-US" sz="3200" dirty="0" err="1"/>
              <a:t>ngữ</a:t>
            </a:r>
            <a:r>
              <a:rPr lang="en-US" sz="3200" dirty="0"/>
              <a:t> </a:t>
            </a:r>
            <a:r>
              <a:rPr lang="en-US" sz="3200" dirty="0" err="1"/>
              <a:t>thì</a:t>
            </a:r>
            <a:r>
              <a:rPr lang="en-US" sz="3200" dirty="0"/>
              <a:t> </a:t>
            </a:r>
            <a:r>
              <a:rPr lang="en-US" sz="3200" dirty="0" err="1"/>
              <a:t>chương</a:t>
            </a:r>
            <a:r>
              <a:rPr lang="en-US" sz="3200" dirty="0"/>
              <a:t> </a:t>
            </a:r>
            <a:r>
              <a:rPr lang="en-US" sz="3200" dirty="0" err="1"/>
              <a:t>trình</a:t>
            </a:r>
            <a:r>
              <a:rPr lang="en-US" sz="3200" dirty="0"/>
              <a:t> </a:t>
            </a:r>
            <a:r>
              <a:rPr lang="en-US" sz="3200" dirty="0" err="1"/>
              <a:t>người</a:t>
            </a:r>
            <a:r>
              <a:rPr lang="en-US" sz="3200" dirty="0"/>
              <a:t> </a:t>
            </a:r>
            <a:r>
              <a:rPr lang="en-US" sz="3200" dirty="0" err="1"/>
              <a:t>dùng</a:t>
            </a:r>
            <a:r>
              <a:rPr lang="en-US" sz="3200" dirty="0"/>
              <a:t> </a:t>
            </a:r>
            <a:r>
              <a:rPr lang="en-US" sz="3200" dirty="0" err="1"/>
              <a:t>tạo</a:t>
            </a:r>
            <a:r>
              <a:rPr lang="en-US" sz="3200" dirty="0"/>
              <a:t> </a:t>
            </a:r>
            <a:r>
              <a:rPr lang="en-US" sz="3200" dirty="0" err="1"/>
              <a:t>DCB</a:t>
            </a:r>
            <a:r>
              <a:rPr lang="en-US" sz="3200" dirty="0"/>
              <a:t>. </a:t>
            </a:r>
            <a:r>
              <a:rPr lang="en-US" sz="3200" dirty="0" err="1"/>
              <a:t>Khối</a:t>
            </a:r>
            <a:r>
              <a:rPr lang="en-US" sz="3200" dirty="0"/>
              <a:t> </a:t>
            </a:r>
            <a:r>
              <a:rPr lang="en-US" sz="3200" dirty="0" err="1"/>
              <a:t>DCB</a:t>
            </a:r>
            <a:r>
              <a:rPr lang="en-US" sz="3200" dirty="0"/>
              <a:t> </a:t>
            </a:r>
            <a:r>
              <a:rPr lang="en-US" sz="3200" dirty="0" err="1"/>
              <a:t>chứa</a:t>
            </a:r>
            <a:r>
              <a:rPr lang="en-US" sz="3200" dirty="0"/>
              <a:t> </a:t>
            </a:r>
            <a:r>
              <a:rPr lang="en-US" sz="3200" dirty="0" err="1"/>
              <a:t>mọi</a:t>
            </a:r>
            <a:r>
              <a:rPr lang="en-US" sz="3200" dirty="0"/>
              <a:t> </a:t>
            </a:r>
            <a:r>
              <a:rPr lang="en-US" sz="3200" dirty="0" err="1"/>
              <a:t>thông</a:t>
            </a:r>
            <a:r>
              <a:rPr lang="en-US" sz="3200" dirty="0"/>
              <a:t> tin </a:t>
            </a:r>
            <a:r>
              <a:rPr lang="en-US" sz="3200" dirty="0" err="1"/>
              <a:t>liên</a:t>
            </a:r>
            <a:r>
              <a:rPr lang="en-US" sz="3200" dirty="0"/>
              <a:t> </a:t>
            </a:r>
            <a:r>
              <a:rPr lang="en-US" sz="3200" dirty="0" err="1"/>
              <a:t>quan</a:t>
            </a:r>
            <a:r>
              <a:rPr lang="en-US" sz="3200" dirty="0"/>
              <a:t> </a:t>
            </a:r>
            <a:r>
              <a:rPr lang="en-US" sz="3200" dirty="0" err="1"/>
              <a:t>đến</a:t>
            </a:r>
            <a:r>
              <a:rPr lang="en-US" sz="3200" dirty="0"/>
              <a:t> </a:t>
            </a:r>
            <a:r>
              <a:rPr lang="en-US" sz="3200" dirty="0" err="1"/>
              <a:t>điều</a:t>
            </a:r>
            <a:r>
              <a:rPr lang="en-US" sz="3200" dirty="0"/>
              <a:t> </a:t>
            </a:r>
            <a:r>
              <a:rPr lang="en-US" sz="3200" dirty="0" err="1"/>
              <a:t>khiển</a:t>
            </a:r>
            <a:r>
              <a:rPr lang="en-US" sz="3200" dirty="0"/>
              <a:t> </a:t>
            </a:r>
            <a:r>
              <a:rPr lang="en-US" sz="3200" dirty="0" err="1"/>
              <a:t>vào</a:t>
            </a:r>
            <a:r>
              <a:rPr lang="en-US" sz="3200" dirty="0"/>
              <a:t> </a:t>
            </a:r>
            <a:r>
              <a:rPr lang="en-US" sz="3200" dirty="0" err="1"/>
              <a:t>ra</a:t>
            </a:r>
            <a:r>
              <a:rPr lang="en-US" sz="3200" dirty="0"/>
              <a:t>: </a:t>
            </a:r>
            <a:r>
              <a:rPr lang="en-US" sz="3200" dirty="0" err="1"/>
              <a:t>tổ</a:t>
            </a:r>
            <a:r>
              <a:rPr lang="en-US" sz="3200" dirty="0"/>
              <a:t> </a:t>
            </a:r>
            <a:r>
              <a:rPr lang="en-US" sz="3200" dirty="0" err="1"/>
              <a:t>chức</a:t>
            </a:r>
            <a:r>
              <a:rPr lang="en-US" sz="3200" dirty="0"/>
              <a:t> File, </a:t>
            </a:r>
            <a:r>
              <a:rPr lang="en-US" sz="3200" dirty="0" err="1"/>
              <a:t>phương</a:t>
            </a:r>
            <a:r>
              <a:rPr lang="en-US" sz="3200" dirty="0"/>
              <a:t> </a:t>
            </a:r>
            <a:r>
              <a:rPr lang="en-US" sz="3200" dirty="0" err="1"/>
              <a:t>pháp</a:t>
            </a:r>
            <a:r>
              <a:rPr lang="en-US" sz="3200" dirty="0"/>
              <a:t> </a:t>
            </a:r>
            <a:r>
              <a:rPr lang="en-US" sz="3200" dirty="0" err="1"/>
              <a:t>truy</a:t>
            </a:r>
            <a:r>
              <a:rPr lang="en-US" sz="3200" dirty="0"/>
              <a:t> </a:t>
            </a:r>
            <a:r>
              <a:rPr lang="en-US" sz="3200" dirty="0" err="1"/>
              <a:t>nhập</a:t>
            </a:r>
            <a:r>
              <a:rPr lang="en-US" sz="3200" dirty="0"/>
              <a:t>, </a:t>
            </a:r>
            <a:r>
              <a:rPr lang="en-US" sz="3200" dirty="0" err="1"/>
              <a:t>địa</a:t>
            </a:r>
            <a:r>
              <a:rPr lang="en-US" sz="3200" dirty="0"/>
              <a:t> </a:t>
            </a:r>
            <a:r>
              <a:rPr lang="en-US" sz="3200" dirty="0" err="1"/>
              <a:t>chỉ</a:t>
            </a:r>
            <a:r>
              <a:rPr lang="en-US" sz="3200" dirty="0"/>
              <a:t> </a:t>
            </a:r>
            <a:r>
              <a:rPr lang="en-US" sz="3200" dirty="0" err="1"/>
              <a:t>các</a:t>
            </a:r>
            <a:r>
              <a:rPr lang="en-US" sz="3200" dirty="0"/>
              <a:t> </a:t>
            </a:r>
            <a:r>
              <a:rPr lang="en-US" sz="3200" dirty="0" err="1"/>
              <a:t>khối</a:t>
            </a:r>
            <a:r>
              <a:rPr lang="en-US" sz="3200" dirty="0"/>
              <a:t> </a:t>
            </a:r>
            <a:r>
              <a:rPr lang="en-US" sz="3200" dirty="0" err="1"/>
              <a:t>điều</a:t>
            </a:r>
            <a:r>
              <a:rPr lang="en-US" sz="3200" dirty="0"/>
              <a:t> </a:t>
            </a:r>
            <a:r>
              <a:rPr lang="en-US" sz="3200" dirty="0" err="1"/>
              <a:t>khiển</a:t>
            </a:r>
            <a:r>
              <a:rPr lang="en-US" sz="3200" dirty="0"/>
              <a:t> </a:t>
            </a:r>
            <a:r>
              <a:rPr lang="en-US" sz="3200" dirty="0" err="1"/>
              <a:t>liên</a:t>
            </a:r>
            <a:r>
              <a:rPr lang="en-US" sz="3200" dirty="0"/>
              <a:t> </a:t>
            </a:r>
            <a:r>
              <a:rPr lang="en-US" sz="3200" dirty="0" err="1"/>
              <a:t>quan</a:t>
            </a:r>
            <a:r>
              <a:rPr lang="en-US" sz="3200" dirty="0"/>
              <a:t> </a:t>
            </a:r>
            <a:r>
              <a:rPr lang="en-US" sz="3200" dirty="0" err="1"/>
              <a:t>v.v</a:t>
            </a:r>
            <a:r>
              <a:rPr lang="en-US" sz="3200" dirty="0"/>
              <a:t>…</a:t>
            </a:r>
            <a:endParaRPr lang="en-US" sz="3200" b="1" dirty="0"/>
          </a:p>
          <a:p>
            <a:pPr>
              <a:buFont typeface="Wingdings" panose="05000000000000000000" pitchFamily="2" charset="2"/>
              <a:buChar char="§"/>
            </a:pPr>
            <a:r>
              <a:rPr lang="en-US" sz="3200" dirty="0" err="1"/>
              <a:t>Khối</a:t>
            </a:r>
            <a:r>
              <a:rPr lang="en-US" sz="3200" dirty="0"/>
              <a:t> </a:t>
            </a:r>
            <a:r>
              <a:rPr lang="en-US" sz="3200" dirty="0" err="1"/>
              <a:t>UCB</a:t>
            </a:r>
            <a:r>
              <a:rPr lang="en-US" sz="3200" dirty="0"/>
              <a:t> (Unit Control Block): </a:t>
            </a:r>
            <a:r>
              <a:rPr lang="en-US" sz="3200" dirty="0" err="1"/>
              <a:t>chứa</a:t>
            </a:r>
            <a:r>
              <a:rPr lang="en-US" sz="3200" dirty="0"/>
              <a:t> </a:t>
            </a:r>
            <a:r>
              <a:rPr lang="en-US" sz="3200" dirty="0" err="1"/>
              <a:t>thông</a:t>
            </a:r>
            <a:r>
              <a:rPr lang="en-US" sz="3200" dirty="0"/>
              <a:t> tin </a:t>
            </a:r>
            <a:r>
              <a:rPr lang="en-US" sz="3200" dirty="0" err="1"/>
              <a:t>về</a:t>
            </a:r>
            <a:r>
              <a:rPr lang="en-US" sz="3200" dirty="0"/>
              <a:t> </a:t>
            </a:r>
            <a:r>
              <a:rPr lang="en-US" sz="3200" dirty="0" err="1"/>
              <a:t>thiết</a:t>
            </a:r>
            <a:r>
              <a:rPr lang="en-US" sz="3200" dirty="0"/>
              <a:t> </a:t>
            </a:r>
            <a:r>
              <a:rPr lang="en-US" sz="3200" dirty="0" err="1"/>
              <a:t>bị</a:t>
            </a:r>
            <a:r>
              <a:rPr lang="en-US" sz="3200" dirty="0"/>
              <a:t> </a:t>
            </a:r>
            <a:r>
              <a:rPr lang="en-US" sz="3200" dirty="0" err="1"/>
              <a:t>vào</a:t>
            </a:r>
            <a:r>
              <a:rPr lang="en-US" sz="3200" dirty="0"/>
              <a:t> </a:t>
            </a:r>
            <a:r>
              <a:rPr lang="en-US" sz="3200" dirty="0" err="1"/>
              <a:t>ra</a:t>
            </a:r>
            <a:r>
              <a:rPr lang="en-US" sz="3200" dirty="0"/>
              <a:t>, </a:t>
            </a:r>
            <a:r>
              <a:rPr lang="en-US" sz="3200" dirty="0" err="1"/>
              <a:t>vật</a:t>
            </a:r>
            <a:r>
              <a:rPr lang="en-US" sz="3200" dirty="0"/>
              <a:t> </a:t>
            </a:r>
            <a:r>
              <a:rPr lang="en-US" sz="3200" dirty="0" err="1"/>
              <a:t>dẫn</a:t>
            </a:r>
            <a:r>
              <a:rPr lang="en-US" sz="3200" dirty="0"/>
              <a:t> </a:t>
            </a:r>
            <a:r>
              <a:rPr lang="en-US" sz="3200" dirty="0" err="1"/>
              <a:t>ngoài</a:t>
            </a:r>
            <a:r>
              <a:rPr lang="en-US" sz="3200" dirty="0"/>
              <a:t> </a:t>
            </a:r>
            <a:r>
              <a:rPr lang="en-US" sz="3200" dirty="0" err="1"/>
              <a:t>tương</a:t>
            </a:r>
            <a:r>
              <a:rPr lang="en-US" sz="3200" dirty="0"/>
              <a:t> </a:t>
            </a:r>
            <a:r>
              <a:rPr lang="en-US" sz="3200" dirty="0" err="1"/>
              <a:t>ứng</a:t>
            </a:r>
            <a:r>
              <a:rPr lang="en-US" sz="3200" dirty="0"/>
              <a:t>, </a:t>
            </a:r>
            <a:r>
              <a:rPr lang="en-US" sz="3200" dirty="0" err="1"/>
              <a:t>giúp</a:t>
            </a:r>
            <a:r>
              <a:rPr lang="en-US" sz="3200" dirty="0"/>
              <a:t> </a:t>
            </a:r>
            <a:r>
              <a:rPr lang="en-US" sz="3200" dirty="0" err="1"/>
              <a:t>cho</a:t>
            </a:r>
            <a:r>
              <a:rPr lang="en-US" sz="3200" dirty="0"/>
              <a:t> </a:t>
            </a:r>
            <a:r>
              <a:rPr lang="en-US" sz="3200" dirty="0" err="1"/>
              <a:t>quá</a:t>
            </a:r>
            <a:r>
              <a:rPr lang="en-US" sz="3200" dirty="0"/>
              <a:t> </a:t>
            </a:r>
            <a:r>
              <a:rPr lang="en-US" sz="3200" dirty="0" err="1"/>
              <a:t>trình</a:t>
            </a:r>
            <a:r>
              <a:rPr lang="en-US" sz="3200" dirty="0"/>
              <a:t> </a:t>
            </a:r>
            <a:r>
              <a:rPr lang="en-US" sz="3200" dirty="0" err="1"/>
              <a:t>điều</a:t>
            </a:r>
            <a:r>
              <a:rPr lang="en-US" sz="3200" dirty="0"/>
              <a:t> </a:t>
            </a:r>
            <a:r>
              <a:rPr lang="en-US" sz="3200" dirty="0" err="1"/>
              <a:t>khiển</a:t>
            </a:r>
            <a:r>
              <a:rPr lang="en-US" sz="3200" dirty="0"/>
              <a:t> </a:t>
            </a:r>
            <a:r>
              <a:rPr lang="en-US" sz="3200" dirty="0" err="1"/>
              <a:t>thiết</a:t>
            </a:r>
            <a:r>
              <a:rPr lang="en-US" sz="3200" dirty="0"/>
              <a:t> </a:t>
            </a:r>
            <a:r>
              <a:rPr lang="en-US" sz="3200" dirty="0" err="1"/>
              <a:t>bị</a:t>
            </a:r>
            <a:r>
              <a:rPr lang="en-US" sz="3200" dirty="0"/>
              <a:t>.</a:t>
            </a:r>
            <a:endParaRPr lang="en-US" sz="3200" b="1" dirty="0">
              <a:solidFill>
                <a:schemeClr val="tx1"/>
              </a:solidFill>
            </a:endParaRPr>
          </a:p>
        </p:txBody>
      </p:sp>
    </p:spTree>
    <p:extLst>
      <p:ext uri="{BB962C8B-B14F-4D97-AF65-F5344CB8AC3E}">
        <p14:creationId xmlns:p14="http://schemas.microsoft.com/office/powerpoint/2010/main" val="204207832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IV. </a:t>
            </a:r>
            <a:r>
              <a:rPr lang="vi-VN" sz="4000" dirty="0">
                <a:solidFill>
                  <a:schemeClr val="tx1"/>
                </a:solidFill>
                <a:cs typeface="Times New Roman" panose="02020603050405020304" pitchFamily="18" charset="0"/>
              </a:rPr>
              <a:t>Quy trình chung điều khiển vào – ra</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Ví</a:t>
            </a:r>
            <a:r>
              <a:rPr lang="en-US" sz="3200" dirty="0">
                <a:solidFill>
                  <a:schemeClr val="tx1"/>
                </a:solidFill>
              </a:rPr>
              <a:t> </a:t>
            </a:r>
            <a:r>
              <a:rPr lang="en-US" sz="3200" dirty="0" err="1">
                <a:solidFill>
                  <a:schemeClr val="tx1"/>
                </a:solidFill>
              </a:rPr>
              <a:t>dụ</a:t>
            </a:r>
            <a:r>
              <a:rPr lang="en-US" sz="3200" dirty="0">
                <a:solidFill>
                  <a:schemeClr val="tx1"/>
                </a:solidFill>
              </a:rPr>
              <a:t> </a:t>
            </a:r>
            <a:r>
              <a:rPr lang="en-US" sz="3200" dirty="0" err="1">
                <a:solidFill>
                  <a:schemeClr val="tx1"/>
                </a:solidFill>
              </a:rPr>
              <a:t>về</a:t>
            </a:r>
            <a:r>
              <a:rPr lang="en-US" sz="3200" dirty="0">
                <a:solidFill>
                  <a:schemeClr val="tx1"/>
                </a:solidFill>
              </a:rPr>
              <a:t> </a:t>
            </a:r>
            <a:r>
              <a:rPr lang="en-US" sz="3200" dirty="0" err="1">
                <a:solidFill>
                  <a:schemeClr val="tx1"/>
                </a:solidFill>
              </a:rPr>
              <a:t>sơ</a:t>
            </a:r>
            <a:r>
              <a:rPr lang="en-US" sz="3200" dirty="0">
                <a:solidFill>
                  <a:schemeClr val="tx1"/>
                </a:solidFill>
              </a:rPr>
              <a:t> </a:t>
            </a:r>
            <a:r>
              <a:rPr lang="en-US" sz="3200" dirty="0" err="1">
                <a:solidFill>
                  <a:schemeClr val="tx1"/>
                </a:solidFill>
              </a:rPr>
              <a:t>đồ</a:t>
            </a:r>
            <a:r>
              <a:rPr lang="en-US" sz="3200" dirty="0">
                <a:solidFill>
                  <a:schemeClr val="tx1"/>
                </a:solidFill>
              </a:rPr>
              <a:t> </a:t>
            </a:r>
            <a:r>
              <a:rPr lang="en-US" sz="3200" dirty="0" err="1">
                <a:solidFill>
                  <a:schemeClr val="tx1"/>
                </a:solidFill>
              </a:rPr>
              <a:t>chung</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vào</a:t>
            </a:r>
            <a:r>
              <a:rPr lang="en-US" sz="3200" dirty="0">
                <a:solidFill>
                  <a:schemeClr val="tx1"/>
                </a:solidFill>
              </a:rPr>
              <a:t> </a:t>
            </a:r>
            <a:r>
              <a:rPr lang="en-US" sz="3200" dirty="0" err="1">
                <a:solidFill>
                  <a:schemeClr val="tx1"/>
                </a:solidFill>
              </a:rPr>
              <a:t>ra</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HĐH</a:t>
            </a:r>
            <a:endParaRPr lang="en-US" sz="3200" b="1" dirty="0">
              <a:solidFill>
                <a:schemeClr val="tx1"/>
              </a:solidFill>
            </a:endParaRPr>
          </a:p>
        </p:txBody>
      </p:sp>
      <p:pic>
        <p:nvPicPr>
          <p:cNvPr id="4" name="Picture 3"/>
          <p:cNvPicPr>
            <a:picLocks noChangeAspect="1"/>
          </p:cNvPicPr>
          <p:nvPr/>
        </p:nvPicPr>
        <p:blipFill>
          <a:blip r:embed="rId2"/>
          <a:stretch>
            <a:fillRect/>
          </a:stretch>
        </p:blipFill>
        <p:spPr>
          <a:xfrm>
            <a:off x="1097280" y="2382656"/>
            <a:ext cx="9333164" cy="3486438"/>
          </a:xfrm>
          <a:prstGeom prst="rect">
            <a:avLst/>
          </a:prstGeom>
        </p:spPr>
      </p:pic>
    </p:spTree>
    <p:extLst>
      <p:ext uri="{BB962C8B-B14F-4D97-AF65-F5344CB8AC3E}">
        <p14:creationId xmlns:p14="http://schemas.microsoft.com/office/powerpoint/2010/main" val="145809584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IV. </a:t>
            </a:r>
            <a:r>
              <a:rPr lang="vi-VN" sz="4000" dirty="0">
                <a:solidFill>
                  <a:schemeClr val="tx1"/>
                </a:solidFill>
                <a:cs typeface="Times New Roman" panose="02020603050405020304" pitchFamily="18" charset="0"/>
              </a:rPr>
              <a:t>Quy trình chung điều khiển vào – ra</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sz="3200" dirty="0" err="1">
                <a:solidFill>
                  <a:schemeClr val="tx1"/>
                </a:solidFill>
              </a:rPr>
              <a:t>Ví</a:t>
            </a:r>
            <a:r>
              <a:rPr lang="en-US" sz="3200" dirty="0">
                <a:solidFill>
                  <a:schemeClr val="tx1"/>
                </a:solidFill>
              </a:rPr>
              <a:t> </a:t>
            </a:r>
            <a:r>
              <a:rPr lang="en-US" sz="3200" dirty="0" err="1">
                <a:solidFill>
                  <a:schemeClr val="tx1"/>
                </a:solidFill>
              </a:rPr>
              <a:t>dụ</a:t>
            </a:r>
            <a:r>
              <a:rPr lang="en-US" sz="3200" dirty="0">
                <a:solidFill>
                  <a:schemeClr val="tx1"/>
                </a:solidFill>
              </a:rPr>
              <a:t> </a:t>
            </a:r>
            <a:r>
              <a:rPr lang="en-US" sz="3200" dirty="0" err="1">
                <a:solidFill>
                  <a:schemeClr val="tx1"/>
                </a:solidFill>
              </a:rPr>
              <a:t>về</a:t>
            </a:r>
            <a:r>
              <a:rPr lang="en-US" sz="3200" dirty="0">
                <a:solidFill>
                  <a:schemeClr val="tx1"/>
                </a:solidFill>
              </a:rPr>
              <a:t> </a:t>
            </a:r>
            <a:r>
              <a:rPr lang="en-US" sz="3200" dirty="0" err="1">
                <a:solidFill>
                  <a:schemeClr val="tx1"/>
                </a:solidFill>
              </a:rPr>
              <a:t>sơ</a:t>
            </a:r>
            <a:r>
              <a:rPr lang="en-US" sz="3200" dirty="0">
                <a:solidFill>
                  <a:schemeClr val="tx1"/>
                </a:solidFill>
              </a:rPr>
              <a:t> </a:t>
            </a:r>
            <a:r>
              <a:rPr lang="en-US" sz="3200" dirty="0" err="1">
                <a:solidFill>
                  <a:schemeClr val="tx1"/>
                </a:solidFill>
              </a:rPr>
              <a:t>đồ</a:t>
            </a:r>
            <a:r>
              <a:rPr lang="en-US" sz="3200" dirty="0">
                <a:solidFill>
                  <a:schemeClr val="tx1"/>
                </a:solidFill>
              </a:rPr>
              <a:t> </a:t>
            </a:r>
            <a:r>
              <a:rPr lang="en-US" sz="3200" dirty="0" err="1">
                <a:solidFill>
                  <a:schemeClr val="tx1"/>
                </a:solidFill>
              </a:rPr>
              <a:t>chung</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vào</a:t>
            </a:r>
            <a:r>
              <a:rPr lang="en-US" sz="3200" dirty="0">
                <a:solidFill>
                  <a:schemeClr val="tx1"/>
                </a:solidFill>
              </a:rPr>
              <a:t> </a:t>
            </a:r>
            <a:r>
              <a:rPr lang="en-US" sz="3200" dirty="0" err="1">
                <a:solidFill>
                  <a:schemeClr val="tx1"/>
                </a:solidFill>
              </a:rPr>
              <a:t>ra</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HĐH</a:t>
            </a:r>
            <a:endParaRPr lang="en-US" sz="3200" dirty="0">
              <a:solidFill>
                <a:schemeClr val="tx1"/>
              </a:solidFill>
            </a:endParaRPr>
          </a:p>
          <a:p>
            <a:pPr>
              <a:buFont typeface="Wingdings" panose="05000000000000000000" pitchFamily="2" charset="2"/>
              <a:buChar char="§"/>
            </a:pPr>
            <a:r>
              <a:rPr lang="en-US" sz="3200" dirty="0" err="1">
                <a:solidFill>
                  <a:schemeClr val="tx1"/>
                </a:solidFill>
              </a:rPr>
              <a:t>Chương</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người</a:t>
            </a:r>
            <a:r>
              <a:rPr lang="en-US" sz="3200" dirty="0">
                <a:solidFill>
                  <a:schemeClr val="tx1"/>
                </a:solidFill>
              </a:rPr>
              <a:t> </a:t>
            </a:r>
            <a:r>
              <a:rPr lang="en-US" sz="3200" dirty="0" err="1">
                <a:solidFill>
                  <a:schemeClr val="tx1"/>
                </a:solidFill>
              </a:rPr>
              <a:t>dùng</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của</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truy</a:t>
            </a:r>
            <a:r>
              <a:rPr lang="en-US" sz="3200" dirty="0">
                <a:solidFill>
                  <a:schemeClr val="tx1"/>
                </a:solidFill>
              </a:rPr>
              <a:t> </a:t>
            </a:r>
            <a:r>
              <a:rPr lang="en-US" sz="3200" dirty="0" err="1">
                <a:solidFill>
                  <a:schemeClr val="tx1"/>
                </a:solidFill>
              </a:rPr>
              <a:t>nhập</a:t>
            </a:r>
            <a:r>
              <a:rPr lang="en-US" sz="3200" dirty="0">
                <a:solidFill>
                  <a:schemeClr val="tx1"/>
                </a:solidFill>
              </a:rPr>
              <a:t> ở </a:t>
            </a:r>
            <a:r>
              <a:rPr lang="en-US" sz="3200" dirty="0" err="1">
                <a:solidFill>
                  <a:schemeClr val="tx1"/>
                </a:solidFill>
              </a:rPr>
              <a:t>vùng</a:t>
            </a:r>
            <a:r>
              <a:rPr lang="en-US" sz="3200" dirty="0">
                <a:solidFill>
                  <a:schemeClr val="tx1"/>
                </a:solidFill>
              </a:rPr>
              <a:t> </a:t>
            </a:r>
            <a:r>
              <a:rPr lang="en-US" sz="3200" dirty="0" err="1">
                <a:solidFill>
                  <a:schemeClr val="tx1"/>
                </a:solidFill>
              </a:rPr>
              <a:t>bộ</a:t>
            </a:r>
            <a:r>
              <a:rPr lang="en-US" sz="3200" dirty="0">
                <a:solidFill>
                  <a:schemeClr val="tx1"/>
                </a:solidFill>
              </a:rPr>
              <a:t> </a:t>
            </a:r>
            <a:r>
              <a:rPr lang="en-US" sz="3200" dirty="0" err="1">
                <a:solidFill>
                  <a:schemeClr val="tx1"/>
                </a:solidFill>
              </a:rPr>
              <a:t>nhở</a:t>
            </a:r>
            <a:r>
              <a:rPr lang="en-US" sz="3200" dirty="0">
                <a:solidFill>
                  <a:schemeClr val="tx1"/>
                </a:solidFill>
              </a:rPr>
              <a:t> RAM (</a:t>
            </a:r>
            <a:r>
              <a:rPr lang="en-US" sz="3200" dirty="0" err="1">
                <a:solidFill>
                  <a:schemeClr val="tx1"/>
                </a:solidFill>
              </a:rPr>
              <a:t>địa</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của</a:t>
            </a:r>
            <a:r>
              <a:rPr lang="en-US" sz="3200" dirty="0">
                <a:solidFill>
                  <a:schemeClr val="tx1"/>
                </a:solidFill>
              </a:rPr>
              <a:t> </a:t>
            </a:r>
            <a:r>
              <a:rPr lang="en-US" sz="3200" dirty="0" err="1">
                <a:solidFill>
                  <a:schemeClr val="tx1"/>
                </a:solidFill>
              </a:rPr>
              <a:t>chúng</a:t>
            </a:r>
            <a:r>
              <a:rPr lang="en-US" sz="3200" dirty="0">
                <a:solidFill>
                  <a:schemeClr val="tx1"/>
                </a:solidFill>
              </a:rPr>
              <a:t> </a:t>
            </a:r>
            <a:r>
              <a:rPr lang="en-US" sz="3200" dirty="0" err="1">
                <a:solidFill>
                  <a:schemeClr val="tx1"/>
                </a:solidFill>
              </a:rPr>
              <a:t>tùy</a:t>
            </a:r>
            <a:r>
              <a:rPr lang="en-US" sz="3200" dirty="0">
                <a:solidFill>
                  <a:schemeClr val="tx1"/>
                </a:solidFill>
              </a:rPr>
              <a:t> </a:t>
            </a:r>
            <a:r>
              <a:rPr lang="en-US" sz="3200" dirty="0" err="1">
                <a:solidFill>
                  <a:schemeClr val="tx1"/>
                </a:solidFill>
              </a:rPr>
              <a:t>theo</a:t>
            </a:r>
            <a:r>
              <a:rPr lang="en-US" sz="3200" dirty="0">
                <a:solidFill>
                  <a:schemeClr val="tx1"/>
                </a:solidFill>
              </a:rPr>
              <a:t> </a:t>
            </a:r>
            <a:r>
              <a:rPr lang="en-US" sz="3200" dirty="0" err="1">
                <a:solidFill>
                  <a:schemeClr val="tx1"/>
                </a:solidFill>
              </a:rPr>
              <a:t>trạng</a:t>
            </a:r>
            <a:r>
              <a:rPr lang="en-US" sz="3200" dirty="0">
                <a:solidFill>
                  <a:schemeClr val="tx1"/>
                </a:solidFill>
              </a:rPr>
              <a:t> </a:t>
            </a:r>
            <a:r>
              <a:rPr lang="en-US" sz="3200" dirty="0" err="1">
                <a:solidFill>
                  <a:schemeClr val="tx1"/>
                </a:solidFill>
              </a:rPr>
              <a:t>thái</a:t>
            </a:r>
            <a:r>
              <a:rPr lang="en-US" sz="3200" dirty="0">
                <a:solidFill>
                  <a:schemeClr val="tx1"/>
                </a:solidFill>
              </a:rPr>
              <a:t> </a:t>
            </a:r>
            <a:r>
              <a:rPr lang="en-US" sz="3200" dirty="0" err="1">
                <a:solidFill>
                  <a:schemeClr val="tx1"/>
                </a:solidFill>
              </a:rPr>
              <a:t>máy</a:t>
            </a:r>
            <a:r>
              <a:rPr lang="en-US" sz="3200" dirty="0">
                <a:solidFill>
                  <a:schemeClr val="tx1"/>
                </a:solidFill>
              </a:rPr>
              <a:t> </a:t>
            </a:r>
            <a:r>
              <a:rPr lang="en-US" sz="3200" dirty="0" err="1">
                <a:solidFill>
                  <a:schemeClr val="tx1"/>
                </a:solidFill>
              </a:rPr>
              <a:t>trước</a:t>
            </a:r>
            <a:r>
              <a:rPr lang="en-US" sz="3200" dirty="0">
                <a:solidFill>
                  <a:schemeClr val="tx1"/>
                </a:solidFill>
              </a:rPr>
              <a:t> </a:t>
            </a:r>
            <a:r>
              <a:rPr lang="en-US" sz="3200" dirty="0" err="1">
                <a:solidFill>
                  <a:schemeClr val="tx1"/>
                </a:solidFill>
              </a:rPr>
              <a:t>khi</a:t>
            </a:r>
            <a:r>
              <a:rPr lang="en-US" sz="3200" dirty="0">
                <a:solidFill>
                  <a:schemeClr val="tx1"/>
                </a:solidFill>
              </a:rPr>
              <a:t> </a:t>
            </a:r>
            <a:r>
              <a:rPr lang="en-US" sz="3200" dirty="0" err="1">
                <a:solidFill>
                  <a:schemeClr val="tx1"/>
                </a:solidFill>
              </a:rPr>
              <a:t>chúng</a:t>
            </a:r>
            <a:r>
              <a:rPr lang="en-US" sz="3200" dirty="0">
                <a:solidFill>
                  <a:schemeClr val="tx1"/>
                </a:solidFill>
              </a:rPr>
              <a:t> </a:t>
            </a:r>
            <a:r>
              <a:rPr lang="en-US" sz="3200" dirty="0" err="1">
                <a:solidFill>
                  <a:schemeClr val="tx1"/>
                </a:solidFill>
              </a:rPr>
              <a:t>được</a:t>
            </a:r>
            <a:r>
              <a:rPr lang="en-US" sz="3200" dirty="0">
                <a:solidFill>
                  <a:schemeClr val="tx1"/>
                </a:solidFill>
              </a:rPr>
              <a:t> </a:t>
            </a:r>
            <a:r>
              <a:rPr lang="en-US" sz="3200" dirty="0" err="1">
                <a:solidFill>
                  <a:schemeClr val="tx1"/>
                </a:solidFill>
              </a:rPr>
              <a:t>nạp</a:t>
            </a:r>
            <a:r>
              <a:rPr lang="en-US" sz="3200" dirty="0">
                <a:solidFill>
                  <a:schemeClr val="tx1"/>
                </a:solidFill>
              </a:rPr>
              <a:t> </a:t>
            </a:r>
            <a:r>
              <a:rPr lang="en-US" sz="3200" dirty="0" err="1">
                <a:solidFill>
                  <a:schemeClr val="tx1"/>
                </a:solidFill>
              </a:rPr>
              <a:t>vào</a:t>
            </a:r>
            <a:r>
              <a:rPr lang="en-US" sz="3200" dirty="0">
                <a:solidFill>
                  <a:schemeClr val="tx1"/>
                </a:solidFill>
              </a:rPr>
              <a:t>).</a:t>
            </a:r>
            <a:endParaRPr lang="en-US" sz="3200" b="1" dirty="0">
              <a:solidFill>
                <a:schemeClr val="tx1"/>
              </a:solidFill>
            </a:endParaRPr>
          </a:p>
          <a:p>
            <a:pPr>
              <a:buFont typeface="Wingdings" panose="05000000000000000000" pitchFamily="2" charset="2"/>
              <a:buChar char="§"/>
            </a:pPr>
            <a:r>
              <a:rPr lang="en-US" sz="3200" dirty="0" err="1">
                <a:solidFill>
                  <a:schemeClr val="tx1"/>
                </a:solidFill>
              </a:rPr>
              <a:t>Các</a:t>
            </a:r>
            <a:r>
              <a:rPr lang="en-US" sz="3200" dirty="0">
                <a:solidFill>
                  <a:schemeClr val="tx1"/>
                </a:solidFill>
              </a:rPr>
              <a:t> </a:t>
            </a:r>
            <a:r>
              <a:rPr lang="en-US" sz="3200" dirty="0" err="1">
                <a:solidFill>
                  <a:schemeClr val="tx1"/>
                </a:solidFill>
              </a:rPr>
              <a:t>chương</a:t>
            </a:r>
            <a:r>
              <a:rPr lang="en-US" sz="3200" dirty="0">
                <a:solidFill>
                  <a:schemeClr val="tx1"/>
                </a:solidFill>
              </a:rPr>
              <a:t> </a:t>
            </a:r>
            <a:r>
              <a:rPr lang="en-US" sz="3200" dirty="0" err="1">
                <a:solidFill>
                  <a:schemeClr val="tx1"/>
                </a:solidFill>
              </a:rPr>
              <a:t>trình</a:t>
            </a:r>
            <a:r>
              <a:rPr lang="en-US" sz="3200" dirty="0">
                <a:solidFill>
                  <a:schemeClr val="tx1"/>
                </a:solidFill>
              </a:rPr>
              <a:t> </a:t>
            </a:r>
            <a:r>
              <a:rPr lang="en-US" sz="3200" dirty="0" err="1">
                <a:solidFill>
                  <a:schemeClr val="tx1"/>
                </a:solidFill>
              </a:rPr>
              <a:t>gọi</a:t>
            </a:r>
            <a:r>
              <a:rPr lang="en-US" sz="3200" dirty="0">
                <a:solidFill>
                  <a:schemeClr val="tx1"/>
                </a:solidFill>
              </a:rPr>
              <a:t> </a:t>
            </a:r>
            <a:r>
              <a:rPr lang="en-US" sz="3200" dirty="0" err="1">
                <a:solidFill>
                  <a:schemeClr val="tx1"/>
                </a:solidFill>
              </a:rPr>
              <a:t>ngắt</a:t>
            </a:r>
            <a:r>
              <a:rPr lang="en-US" sz="3200" dirty="0">
                <a:solidFill>
                  <a:schemeClr val="tx1"/>
                </a:solidFill>
              </a:rPr>
              <a:t> </a:t>
            </a:r>
            <a:r>
              <a:rPr lang="en-US" sz="3200" dirty="0" err="1">
                <a:solidFill>
                  <a:schemeClr val="tx1"/>
                </a:solidFill>
              </a:rPr>
              <a:t>vào</a:t>
            </a:r>
            <a:r>
              <a:rPr lang="en-US" sz="3200" dirty="0">
                <a:solidFill>
                  <a:schemeClr val="tx1"/>
                </a:solidFill>
              </a:rPr>
              <a:t> </a:t>
            </a:r>
            <a:r>
              <a:rPr lang="en-US" sz="3200" dirty="0" err="1">
                <a:solidFill>
                  <a:schemeClr val="tx1"/>
                </a:solidFill>
              </a:rPr>
              <a:t>ra</a:t>
            </a:r>
            <a:r>
              <a:rPr lang="en-US" sz="3200" dirty="0">
                <a:solidFill>
                  <a:schemeClr val="tx1"/>
                </a:solidFill>
              </a:rPr>
              <a:t>, </a:t>
            </a:r>
            <a:r>
              <a:rPr lang="en-US" sz="3200" dirty="0" err="1">
                <a:solidFill>
                  <a:schemeClr val="tx1"/>
                </a:solidFill>
              </a:rPr>
              <a:t>thân</a:t>
            </a:r>
            <a:r>
              <a:rPr lang="en-US" sz="3200" dirty="0">
                <a:solidFill>
                  <a:schemeClr val="tx1"/>
                </a:solidFill>
              </a:rPr>
              <a:t> </a:t>
            </a:r>
            <a:r>
              <a:rPr lang="en-US" sz="3200" dirty="0" err="1">
                <a:solidFill>
                  <a:schemeClr val="tx1"/>
                </a:solidFill>
              </a:rPr>
              <a:t>ngắt</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kết</a:t>
            </a:r>
            <a:r>
              <a:rPr lang="en-US" sz="3200" dirty="0">
                <a:solidFill>
                  <a:schemeClr val="tx1"/>
                </a:solidFill>
              </a:rPr>
              <a:t> </a:t>
            </a:r>
            <a:r>
              <a:rPr lang="en-US" sz="3200" dirty="0" err="1">
                <a:solidFill>
                  <a:schemeClr val="tx1"/>
                </a:solidFill>
              </a:rPr>
              <a:t>thúc</a:t>
            </a:r>
            <a:r>
              <a:rPr lang="en-US" sz="3200" dirty="0">
                <a:solidFill>
                  <a:schemeClr val="tx1"/>
                </a:solidFill>
              </a:rPr>
              <a:t> </a:t>
            </a:r>
            <a:r>
              <a:rPr lang="en-US" sz="3200" dirty="0" err="1">
                <a:solidFill>
                  <a:schemeClr val="tx1"/>
                </a:solidFill>
              </a:rPr>
              <a:t>ngắt</a:t>
            </a:r>
            <a:r>
              <a:rPr lang="en-US" sz="3200" dirty="0">
                <a:solidFill>
                  <a:schemeClr val="tx1"/>
                </a:solidFill>
              </a:rPr>
              <a:t> </a:t>
            </a:r>
            <a:r>
              <a:rPr lang="en-US" sz="3200" dirty="0" err="1">
                <a:solidFill>
                  <a:schemeClr val="tx1"/>
                </a:solidFill>
              </a:rPr>
              <a:t>được</a:t>
            </a:r>
            <a:r>
              <a:rPr lang="en-US" sz="3200" dirty="0">
                <a:solidFill>
                  <a:schemeClr val="tx1"/>
                </a:solidFill>
              </a:rPr>
              <a:t> </a:t>
            </a:r>
            <a:r>
              <a:rPr lang="en-US" sz="3200" dirty="0" err="1">
                <a:solidFill>
                  <a:schemeClr val="tx1"/>
                </a:solidFill>
              </a:rPr>
              <a:t>đặt</a:t>
            </a:r>
            <a:r>
              <a:rPr lang="en-US" sz="3200" dirty="0">
                <a:solidFill>
                  <a:schemeClr val="tx1"/>
                </a:solidFill>
              </a:rPr>
              <a:t> </a:t>
            </a:r>
            <a:r>
              <a:rPr lang="en-US" sz="3200" dirty="0" err="1">
                <a:solidFill>
                  <a:schemeClr val="tx1"/>
                </a:solidFill>
              </a:rPr>
              <a:t>trên</a:t>
            </a:r>
            <a:r>
              <a:rPr lang="en-US" sz="3200" dirty="0">
                <a:solidFill>
                  <a:schemeClr val="tx1"/>
                </a:solidFill>
              </a:rPr>
              <a:t> </a:t>
            </a:r>
            <a:r>
              <a:rPr lang="en-US" sz="3200" dirty="0" err="1">
                <a:solidFill>
                  <a:schemeClr val="tx1"/>
                </a:solidFill>
              </a:rPr>
              <a:t>những</a:t>
            </a:r>
            <a:r>
              <a:rPr lang="en-US" sz="3200" dirty="0">
                <a:solidFill>
                  <a:schemeClr val="tx1"/>
                </a:solidFill>
              </a:rPr>
              <a:t> </a:t>
            </a:r>
            <a:r>
              <a:rPr lang="en-US" sz="3200" dirty="0" err="1">
                <a:solidFill>
                  <a:schemeClr val="tx1"/>
                </a:solidFill>
              </a:rPr>
              <a:t>địa</a:t>
            </a:r>
            <a:r>
              <a:rPr lang="en-US" sz="3200" dirty="0">
                <a:solidFill>
                  <a:schemeClr val="tx1"/>
                </a:solidFill>
              </a:rPr>
              <a:t> </a:t>
            </a:r>
            <a:r>
              <a:rPr lang="en-US" sz="3200" dirty="0" err="1">
                <a:solidFill>
                  <a:schemeClr val="tx1"/>
                </a:solidFill>
              </a:rPr>
              <a:t>chỉ</a:t>
            </a:r>
            <a:r>
              <a:rPr lang="en-US" sz="3200" dirty="0">
                <a:solidFill>
                  <a:schemeClr val="tx1"/>
                </a:solidFill>
              </a:rPr>
              <a:t> </a:t>
            </a:r>
            <a:r>
              <a:rPr lang="en-US" sz="3200" dirty="0" err="1">
                <a:solidFill>
                  <a:schemeClr val="tx1"/>
                </a:solidFill>
              </a:rPr>
              <a:t>xác</a:t>
            </a:r>
            <a:r>
              <a:rPr lang="en-US" sz="3200" dirty="0">
                <a:solidFill>
                  <a:schemeClr val="tx1"/>
                </a:solidFill>
              </a:rPr>
              <a:t> </a:t>
            </a:r>
            <a:r>
              <a:rPr lang="en-US" sz="3200" dirty="0" err="1">
                <a:solidFill>
                  <a:schemeClr val="tx1"/>
                </a:solidFill>
              </a:rPr>
              <a:t>định</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thân</a:t>
            </a:r>
            <a:r>
              <a:rPr lang="en-US" sz="3200" dirty="0">
                <a:solidFill>
                  <a:schemeClr val="tx1"/>
                </a:solidFill>
              </a:rPr>
              <a:t> </a:t>
            </a:r>
            <a:r>
              <a:rPr lang="en-US" sz="3200" dirty="0" err="1">
                <a:solidFill>
                  <a:schemeClr val="tx1"/>
                </a:solidFill>
              </a:rPr>
              <a:t>ngắt</a:t>
            </a:r>
            <a:r>
              <a:rPr lang="en-US" sz="3200" dirty="0">
                <a:solidFill>
                  <a:schemeClr val="tx1"/>
                </a:solidFill>
              </a:rPr>
              <a:t> </a:t>
            </a:r>
            <a:r>
              <a:rPr lang="en-US" sz="3200" dirty="0" err="1">
                <a:solidFill>
                  <a:schemeClr val="tx1"/>
                </a:solidFill>
              </a:rPr>
              <a:t>có</a:t>
            </a:r>
            <a:r>
              <a:rPr lang="en-US" sz="3200" dirty="0">
                <a:solidFill>
                  <a:schemeClr val="tx1"/>
                </a:solidFill>
              </a:rPr>
              <a:t> </a:t>
            </a:r>
            <a:r>
              <a:rPr lang="en-US" sz="3200" dirty="0" err="1">
                <a:solidFill>
                  <a:schemeClr val="tx1"/>
                </a:solidFill>
              </a:rPr>
              <a:t>chứa</a:t>
            </a:r>
            <a:r>
              <a:rPr lang="en-US" sz="3200" dirty="0">
                <a:solidFill>
                  <a:schemeClr val="tx1"/>
                </a:solidFill>
              </a:rPr>
              <a:t> </a:t>
            </a:r>
            <a:r>
              <a:rPr lang="en-US" sz="3200" dirty="0" err="1">
                <a:solidFill>
                  <a:schemeClr val="tx1"/>
                </a:solidFill>
              </a:rPr>
              <a:t>lệnh</a:t>
            </a:r>
            <a:r>
              <a:rPr lang="en-US" sz="3200" dirty="0">
                <a:solidFill>
                  <a:schemeClr val="tx1"/>
                </a:solidFill>
              </a:rPr>
              <a:t> </a:t>
            </a:r>
            <a:r>
              <a:rPr lang="en-US" sz="3200" dirty="0" err="1">
                <a:solidFill>
                  <a:schemeClr val="tx1"/>
                </a:solidFill>
              </a:rPr>
              <a:t>bắt</a:t>
            </a:r>
            <a:r>
              <a:rPr lang="en-US" sz="3200" dirty="0">
                <a:solidFill>
                  <a:schemeClr val="tx1"/>
                </a:solidFill>
              </a:rPr>
              <a:t> </a:t>
            </a:r>
            <a:r>
              <a:rPr lang="en-US" sz="3200" dirty="0" err="1">
                <a:solidFill>
                  <a:schemeClr val="tx1"/>
                </a:solidFill>
              </a:rPr>
              <a:t>đầu</a:t>
            </a:r>
            <a:r>
              <a:rPr lang="en-US" sz="3200" dirty="0">
                <a:solidFill>
                  <a:schemeClr val="tx1"/>
                </a:solidFill>
              </a:rPr>
              <a:t> </a:t>
            </a:r>
            <a:r>
              <a:rPr lang="en-US" sz="3200" dirty="0" err="1">
                <a:solidFill>
                  <a:schemeClr val="tx1"/>
                </a:solidFill>
              </a:rPr>
              <a:t>vào</a:t>
            </a:r>
            <a:r>
              <a:rPr lang="en-US" sz="3200" dirty="0">
                <a:solidFill>
                  <a:schemeClr val="tx1"/>
                </a:solidFill>
              </a:rPr>
              <a:t>/</a:t>
            </a:r>
            <a:r>
              <a:rPr lang="en-US" sz="3200" dirty="0" err="1">
                <a:solidFill>
                  <a:schemeClr val="tx1"/>
                </a:solidFill>
              </a:rPr>
              <a:t>ra</a:t>
            </a:r>
            <a:r>
              <a:rPr lang="en-US" sz="3200" dirty="0">
                <a:solidFill>
                  <a:schemeClr val="tx1"/>
                </a:solidFill>
              </a:rPr>
              <a:t>(</a:t>
            </a:r>
            <a:r>
              <a:rPr lang="en-US" sz="3200" dirty="0" err="1">
                <a:solidFill>
                  <a:schemeClr val="tx1"/>
                </a:solidFill>
              </a:rPr>
              <a:t>SIO</a:t>
            </a:r>
            <a:r>
              <a:rPr lang="en-US" sz="3200" dirty="0">
                <a:solidFill>
                  <a:schemeClr val="tx1"/>
                </a:solidFill>
              </a:rPr>
              <a:t>: start Input/Output). </a:t>
            </a:r>
            <a:r>
              <a:rPr lang="en-US" sz="3200" dirty="0" err="1">
                <a:solidFill>
                  <a:schemeClr val="tx1"/>
                </a:solidFill>
              </a:rPr>
              <a:t>Như</a:t>
            </a:r>
            <a:r>
              <a:rPr lang="en-US" sz="3200" dirty="0">
                <a:solidFill>
                  <a:schemeClr val="tx1"/>
                </a:solidFill>
              </a:rPr>
              <a:t> </a:t>
            </a:r>
            <a:r>
              <a:rPr lang="en-US" sz="3200" dirty="0" err="1">
                <a:solidFill>
                  <a:schemeClr val="tx1"/>
                </a:solidFill>
              </a:rPr>
              <a:t>đã</a:t>
            </a:r>
            <a:r>
              <a:rPr lang="en-US" sz="3200" dirty="0">
                <a:solidFill>
                  <a:schemeClr val="tx1"/>
                </a:solidFill>
              </a:rPr>
              <a:t> </a:t>
            </a:r>
            <a:r>
              <a:rPr lang="en-US" sz="3200" dirty="0" err="1">
                <a:solidFill>
                  <a:schemeClr val="tx1"/>
                </a:solidFill>
              </a:rPr>
              <a:t>biết</a:t>
            </a:r>
            <a:r>
              <a:rPr lang="en-US" sz="3200" dirty="0">
                <a:solidFill>
                  <a:schemeClr val="tx1"/>
                </a:solidFill>
              </a:rPr>
              <a:t> </a:t>
            </a:r>
            <a:r>
              <a:rPr lang="en-US" sz="3200" dirty="0" err="1">
                <a:solidFill>
                  <a:schemeClr val="tx1"/>
                </a:solidFill>
              </a:rPr>
              <a:t>điều</a:t>
            </a:r>
            <a:r>
              <a:rPr lang="en-US" sz="3200" dirty="0">
                <a:solidFill>
                  <a:schemeClr val="tx1"/>
                </a:solidFill>
              </a:rPr>
              <a:t> </a:t>
            </a:r>
            <a:r>
              <a:rPr lang="en-US" sz="3200" dirty="0" err="1">
                <a:solidFill>
                  <a:schemeClr val="tx1"/>
                </a:solidFill>
              </a:rPr>
              <a:t>khiển</a:t>
            </a:r>
            <a:r>
              <a:rPr lang="en-US" sz="3200" dirty="0">
                <a:solidFill>
                  <a:schemeClr val="tx1"/>
                </a:solidFill>
              </a:rPr>
              <a:t> </a:t>
            </a:r>
            <a:r>
              <a:rPr lang="en-US" sz="3200" dirty="0" err="1">
                <a:solidFill>
                  <a:schemeClr val="tx1"/>
                </a:solidFill>
              </a:rPr>
              <a:t>vào</a:t>
            </a:r>
            <a:r>
              <a:rPr lang="en-US" sz="3200" dirty="0">
                <a:solidFill>
                  <a:schemeClr val="tx1"/>
                </a:solidFill>
              </a:rPr>
              <a:t> </a:t>
            </a:r>
            <a:r>
              <a:rPr lang="en-US" sz="3200" dirty="0" err="1">
                <a:solidFill>
                  <a:schemeClr val="tx1"/>
                </a:solidFill>
              </a:rPr>
              <a:t>ra</a:t>
            </a:r>
            <a:r>
              <a:rPr lang="en-US" sz="3200" dirty="0">
                <a:solidFill>
                  <a:schemeClr val="tx1"/>
                </a:solidFill>
              </a:rPr>
              <a:t> do </a:t>
            </a:r>
            <a:r>
              <a:rPr lang="en-US" sz="3200" dirty="0" err="1">
                <a:solidFill>
                  <a:schemeClr val="tx1"/>
                </a:solidFill>
              </a:rPr>
              <a:t>kênh</a:t>
            </a:r>
            <a:r>
              <a:rPr lang="en-US" sz="3200" dirty="0">
                <a:solidFill>
                  <a:schemeClr val="tx1"/>
                </a:solidFill>
              </a:rPr>
              <a:t> </a:t>
            </a:r>
            <a:r>
              <a:rPr lang="en-US" sz="3200" dirty="0" err="1">
                <a:solidFill>
                  <a:schemeClr val="tx1"/>
                </a:solidFill>
              </a:rPr>
              <a:t>đảm</a:t>
            </a:r>
            <a:r>
              <a:rPr lang="en-US" sz="3200" dirty="0">
                <a:solidFill>
                  <a:schemeClr val="tx1"/>
                </a:solidFill>
              </a:rPr>
              <a:t> </a:t>
            </a:r>
            <a:r>
              <a:rPr lang="en-US" sz="3200" dirty="0" err="1">
                <a:solidFill>
                  <a:schemeClr val="tx1"/>
                </a:solidFill>
              </a:rPr>
              <a:t>nhận</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kênh</a:t>
            </a:r>
            <a:r>
              <a:rPr lang="en-US" sz="3200" dirty="0">
                <a:solidFill>
                  <a:schemeClr val="tx1"/>
                </a:solidFill>
              </a:rPr>
              <a:t> </a:t>
            </a:r>
            <a:r>
              <a:rPr lang="en-US" sz="3200" dirty="0" err="1">
                <a:solidFill>
                  <a:schemeClr val="tx1"/>
                </a:solidFill>
              </a:rPr>
              <a:t>hoạt</a:t>
            </a:r>
            <a:r>
              <a:rPr lang="en-US" sz="3200" dirty="0">
                <a:solidFill>
                  <a:schemeClr val="tx1"/>
                </a:solidFill>
              </a:rPr>
              <a:t> </a:t>
            </a:r>
            <a:r>
              <a:rPr lang="en-US" sz="3200" dirty="0" err="1">
                <a:solidFill>
                  <a:schemeClr val="tx1"/>
                </a:solidFill>
              </a:rPr>
              <a:t>động</a:t>
            </a:r>
            <a:r>
              <a:rPr lang="en-US" sz="3200" dirty="0">
                <a:solidFill>
                  <a:schemeClr val="tx1"/>
                </a:solidFill>
              </a:rPr>
              <a:t> </a:t>
            </a:r>
            <a:r>
              <a:rPr lang="en-US" sz="3200" dirty="0" err="1">
                <a:solidFill>
                  <a:schemeClr val="tx1"/>
                </a:solidFill>
              </a:rPr>
              <a:t>theo</a:t>
            </a:r>
            <a:r>
              <a:rPr lang="en-US" sz="3200" dirty="0">
                <a:solidFill>
                  <a:schemeClr val="tx1"/>
                </a:solidFill>
              </a:rPr>
              <a:t> </a:t>
            </a:r>
            <a:r>
              <a:rPr lang="en-US" sz="3200" dirty="0" err="1">
                <a:solidFill>
                  <a:schemeClr val="tx1"/>
                </a:solidFill>
              </a:rPr>
              <a:t>hệ</a:t>
            </a:r>
            <a:r>
              <a:rPr lang="en-US" sz="3200" dirty="0">
                <a:solidFill>
                  <a:schemeClr val="tx1"/>
                </a:solidFill>
              </a:rPr>
              <a:t> </a:t>
            </a:r>
            <a:r>
              <a:rPr lang="en-US" sz="3200" dirty="0" err="1">
                <a:solidFill>
                  <a:schemeClr val="tx1"/>
                </a:solidFill>
              </a:rPr>
              <a:t>thống</a:t>
            </a:r>
            <a:r>
              <a:rPr lang="en-US" sz="3200" dirty="0">
                <a:solidFill>
                  <a:schemeClr val="tx1"/>
                </a:solidFill>
              </a:rPr>
              <a:t> </a:t>
            </a:r>
            <a:r>
              <a:rPr lang="en-US" sz="3200" dirty="0" err="1">
                <a:solidFill>
                  <a:schemeClr val="tx1"/>
                </a:solidFill>
              </a:rPr>
              <a:t>lệnh</a:t>
            </a:r>
            <a:r>
              <a:rPr lang="en-US" sz="3200" dirty="0">
                <a:solidFill>
                  <a:schemeClr val="tx1"/>
                </a:solidFill>
              </a:rPr>
              <a:t> </a:t>
            </a:r>
            <a:r>
              <a:rPr lang="en-US" sz="3200" dirty="0" err="1">
                <a:solidFill>
                  <a:schemeClr val="tx1"/>
                </a:solidFill>
              </a:rPr>
              <a:t>riêng</a:t>
            </a:r>
            <a:r>
              <a:rPr lang="en-US" sz="3200" dirty="0">
                <a:solidFill>
                  <a:schemeClr val="tx1"/>
                </a:solidFill>
              </a:rPr>
              <a:t> (</a:t>
            </a:r>
            <a:r>
              <a:rPr lang="en-US" sz="3200" dirty="0" err="1">
                <a:solidFill>
                  <a:schemeClr val="tx1"/>
                </a:solidFill>
              </a:rPr>
              <a:t>lệnh</a:t>
            </a:r>
            <a:r>
              <a:rPr lang="en-US" sz="3200" dirty="0">
                <a:solidFill>
                  <a:schemeClr val="tx1"/>
                </a:solidFill>
              </a:rPr>
              <a:t> </a:t>
            </a:r>
            <a:r>
              <a:rPr lang="en-US" sz="3200" dirty="0" err="1">
                <a:solidFill>
                  <a:schemeClr val="tx1"/>
                </a:solidFill>
              </a:rPr>
              <a:t>kênh</a:t>
            </a:r>
            <a:r>
              <a:rPr lang="en-US" sz="3200" dirty="0">
                <a:solidFill>
                  <a:schemeClr val="tx1"/>
                </a:solidFill>
              </a:rPr>
              <a:t>).</a:t>
            </a:r>
            <a:endParaRPr lang="en-US" sz="3200" b="1" dirty="0">
              <a:solidFill>
                <a:schemeClr val="tx1"/>
              </a:solidFill>
            </a:endParaRPr>
          </a:p>
        </p:txBody>
      </p:sp>
      <p:pic>
        <p:nvPicPr>
          <p:cNvPr id="4" name="Picture 3"/>
          <p:cNvPicPr>
            <a:picLocks noChangeAspect="1"/>
          </p:cNvPicPr>
          <p:nvPr/>
        </p:nvPicPr>
        <p:blipFill>
          <a:blip r:embed="rId2"/>
          <a:stretch>
            <a:fillRect/>
          </a:stretch>
        </p:blipFill>
        <p:spPr>
          <a:xfrm>
            <a:off x="6291012" y="103434"/>
            <a:ext cx="5738381" cy="2143593"/>
          </a:xfrm>
          <a:prstGeom prst="rect">
            <a:avLst/>
          </a:prstGeom>
        </p:spPr>
      </p:pic>
    </p:spTree>
    <p:extLst>
      <p:ext uri="{BB962C8B-B14F-4D97-AF65-F5344CB8AC3E}">
        <p14:creationId xmlns:p14="http://schemas.microsoft.com/office/powerpoint/2010/main" val="345651395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khái</a:t>
            </a:r>
            <a:r>
              <a:rPr lang="en-US" sz="3200" dirty="0">
                <a:solidFill>
                  <a:schemeClr val="tx1"/>
                </a:solidFill>
              </a:rPr>
              <a:t> </a:t>
            </a:r>
            <a:r>
              <a:rPr lang="en-US" sz="3200" dirty="0" err="1">
                <a:solidFill>
                  <a:schemeClr val="tx1"/>
                </a:solidFill>
              </a:rPr>
              <a:t>niệm</a:t>
            </a:r>
            <a:r>
              <a:rPr lang="en-US" sz="3200" dirty="0">
                <a:solidFill>
                  <a:schemeClr val="tx1"/>
                </a:solidFill>
              </a:rPr>
              <a:t> </a:t>
            </a:r>
            <a:r>
              <a:rPr lang="en-US" sz="3200" dirty="0" err="1">
                <a:solidFill>
                  <a:schemeClr val="tx1"/>
                </a:solidFill>
              </a:rPr>
              <a:t>cơ</a:t>
            </a:r>
            <a:r>
              <a:rPr lang="en-US" sz="3200" dirty="0">
                <a:solidFill>
                  <a:schemeClr val="tx1"/>
                </a:solidFill>
              </a:rPr>
              <a:t> </a:t>
            </a:r>
            <a:r>
              <a:rPr lang="en-US" sz="3200" dirty="0" err="1">
                <a:solidFill>
                  <a:schemeClr val="tx1"/>
                </a:solidFill>
              </a:rPr>
              <a:t>bản</a:t>
            </a:r>
            <a:endParaRPr lang="en-US" sz="3200" b="1" dirty="0">
              <a:solidFill>
                <a:schemeClr val="tx1"/>
              </a:solidFill>
            </a:endParaRPr>
          </a:p>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endParaRPr lang="en-US" sz="3200" b="1" dirty="0">
              <a:solidFill>
                <a:schemeClr val="tx1"/>
              </a:solidFill>
            </a:endParaRPr>
          </a:p>
          <a:p>
            <a:pPr marL="514350" indent="-514350">
              <a:buFont typeface="+mj-lt"/>
              <a:buAutoNum type="arabicPeriod"/>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cấp</a:t>
            </a:r>
            <a:r>
              <a:rPr lang="en-US" sz="3200" dirty="0">
                <a:solidFill>
                  <a:schemeClr val="tx1"/>
                </a:solidFill>
              </a:rPr>
              <a:t> </a:t>
            </a:r>
            <a:r>
              <a:rPr lang="en-US" sz="3200" dirty="0" err="1">
                <a:solidFill>
                  <a:schemeClr val="tx1"/>
                </a:solidFill>
              </a:rPr>
              <a:t>phát</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endParaRPr lang="en-US" sz="3200" b="1" dirty="0">
              <a:solidFill>
                <a:schemeClr val="tx1"/>
              </a:solidFill>
            </a:endParaRPr>
          </a:p>
          <a:p>
            <a:pPr marL="514350" indent="-514350">
              <a:buFont typeface="+mj-lt"/>
              <a:buAutoNum type="arabicPeriod"/>
            </a:pPr>
            <a:r>
              <a:rPr lang="en-US" sz="3200" dirty="0" err="1">
                <a:solidFill>
                  <a:schemeClr val="tx1"/>
                </a:solidFill>
              </a:rPr>
              <a:t>Lập</a:t>
            </a:r>
            <a:r>
              <a:rPr lang="en-US" sz="3200" dirty="0">
                <a:solidFill>
                  <a:schemeClr val="tx1"/>
                </a:solidFill>
              </a:rPr>
              <a:t> </a:t>
            </a:r>
            <a:r>
              <a:rPr lang="en-US" sz="3200" dirty="0" err="1">
                <a:solidFill>
                  <a:schemeClr val="tx1"/>
                </a:solidFill>
              </a:rPr>
              <a:t>lịch</a:t>
            </a:r>
            <a:r>
              <a:rPr lang="en-US" sz="3200" dirty="0">
                <a:solidFill>
                  <a:schemeClr val="tx1"/>
                </a:solidFill>
              </a:rPr>
              <a:t> </a:t>
            </a:r>
            <a:r>
              <a:rPr lang="en-US" sz="3200" dirty="0" err="1">
                <a:solidFill>
                  <a:schemeClr val="tx1"/>
                </a:solidFill>
              </a:rPr>
              <a:t>cho</a:t>
            </a:r>
            <a:r>
              <a:rPr lang="en-US" sz="3200" dirty="0">
                <a:solidFill>
                  <a:schemeClr val="tx1"/>
                </a:solidFill>
              </a:rPr>
              <a:t> </a:t>
            </a:r>
            <a:r>
              <a:rPr lang="en-US" sz="3200" dirty="0" err="1">
                <a:solidFill>
                  <a:schemeClr val="tx1"/>
                </a:solidFill>
              </a:rPr>
              <a:t>đĩa</a:t>
            </a:r>
            <a:endParaRPr lang="en-US" sz="3200" b="1" dirty="0">
              <a:solidFill>
                <a:schemeClr val="tx1"/>
              </a:solidFill>
            </a:endParaRPr>
          </a:p>
          <a:p>
            <a:pPr marL="514350" indent="-514350">
              <a:buFont typeface="+mj-lt"/>
              <a:buAutoNum type="arabicPeriod"/>
            </a:pPr>
            <a:r>
              <a:rPr lang="en-US" sz="3200" dirty="0" err="1">
                <a:solidFill>
                  <a:schemeClr val="tx1"/>
                </a:solidFill>
              </a:rPr>
              <a:t>Hệ</a:t>
            </a:r>
            <a:r>
              <a:rPr lang="en-US" sz="3200" dirty="0">
                <a:solidFill>
                  <a:schemeClr val="tx1"/>
                </a:solidFill>
              </a:rPr>
              <a:t> file</a:t>
            </a:r>
            <a:endParaRPr lang="en-US" sz="3200" b="1" dirty="0">
              <a:solidFill>
                <a:schemeClr val="tx1"/>
              </a:solidFill>
            </a:endParaRPr>
          </a:p>
        </p:txBody>
      </p:sp>
    </p:spTree>
    <p:extLst>
      <p:ext uri="{BB962C8B-B14F-4D97-AF65-F5344CB8AC3E}">
        <p14:creationId xmlns:p14="http://schemas.microsoft.com/office/powerpoint/2010/main" val="17726308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4499" y="1845735"/>
            <a:ext cx="10837888" cy="4615027"/>
          </a:xfrm>
        </p:spPr>
        <p:txBody>
          <a:bodyPr>
            <a:noAutofit/>
          </a:bodyPr>
          <a:lstStyle/>
          <a:p>
            <a:pPr marL="0" indent="0">
              <a:buNone/>
            </a:pP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niệm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endParaRPr lang="en-US" sz="2800" dirty="0">
              <a:solidFill>
                <a:schemeClr val="tx1"/>
              </a:solidFill>
              <a:latin typeface="Times New Roman" panose="02020603050405020304" pitchFamily="18" charset="0"/>
              <a:cs typeface="Times New Roman" panose="02020603050405020304" pitchFamily="18" charset="0"/>
            </a:endParaRPr>
          </a:p>
          <a:p>
            <a:r>
              <a:rPr lang="de-DE" sz="2800" i="1" dirty="0">
                <a:latin typeface="Times New Roman" panose="02020603050405020304" pitchFamily="18" charset="0"/>
                <a:cs typeface="Times New Roman" panose="02020603050405020304" pitchFamily="18" charset="0"/>
              </a:rPr>
              <a:t>Yêu cầu quản lý bộ nhớ ngoài</a:t>
            </a:r>
            <a:r>
              <a:rPr lang="de-DE" sz="2800" b="1" i="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de-DE" sz="2800" dirty="0">
                <a:latin typeface="Times New Roman" panose="02020603050405020304" pitchFamily="18" charset="0"/>
                <a:cs typeface="Times New Roman" panose="02020603050405020304" pitchFamily="18" charset="0"/>
              </a:rPr>
              <a:t>Khi cần lưu trữ các chương trình hoặc dữ liệu, các hệ thống máy tính bắt buộc phải sử dụng bộ nhớ ngoài (đĩa từ, băng từ,...). Nhiệm vụ chính hệ điều hình phải đảm bảo các chức năng sau:</a:t>
            </a:r>
            <a:endParaRPr lang="en-US" sz="2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de-DE" sz="2800" dirty="0">
                <a:latin typeface="Times New Roman" panose="02020603050405020304" pitchFamily="18" charset="0"/>
                <a:cs typeface="Times New Roman" panose="02020603050405020304" pitchFamily="18" charset="0"/>
              </a:rPr>
              <a:t>Quản lý không gian nhớ tự do trên bộ nhớ ngoài (free space manage)</a:t>
            </a:r>
            <a:endParaRPr lang="en-US" sz="2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de-DE" sz="2800" dirty="0">
                <a:latin typeface="Times New Roman" panose="02020603050405020304" pitchFamily="18" charset="0"/>
                <a:cs typeface="Times New Roman" panose="02020603050405020304" pitchFamily="18" charset="0"/>
              </a:rPr>
              <a:t>Cấp phát không gian nhớ tự do (allocation methods)</a:t>
            </a:r>
            <a:endParaRPr lang="en-US" sz="2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de-DE" sz="2800" dirty="0">
                <a:latin typeface="Times New Roman" panose="02020603050405020304" pitchFamily="18" charset="0"/>
                <a:cs typeface="Times New Roman" panose="02020603050405020304" pitchFamily="18" charset="0"/>
              </a:rPr>
              <a:t>Cung cấp các khả năng định vị bộ nhớ ngoài</a:t>
            </a:r>
            <a:endParaRPr lang="en-US" sz="28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
            </a:pPr>
            <a:r>
              <a:rPr lang="de-DE" sz="2800" dirty="0">
                <a:latin typeface="Times New Roman" panose="02020603050405020304" pitchFamily="18" charset="0"/>
                <a:cs typeface="Times New Roman" panose="02020603050405020304" pitchFamily="18" charset="0"/>
              </a:rPr>
              <a:t> Lập lịch cho bộ nhớ ngoài</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158315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khái</a:t>
            </a:r>
            <a:r>
              <a:rPr lang="en-US" sz="3200" dirty="0">
                <a:solidFill>
                  <a:schemeClr val="tx1"/>
                </a:solidFill>
              </a:rPr>
              <a:t> </a:t>
            </a:r>
            <a:r>
              <a:rPr lang="en-US" sz="3200" dirty="0" err="1">
                <a:solidFill>
                  <a:schemeClr val="tx1"/>
                </a:solidFill>
              </a:rPr>
              <a:t>niệm</a:t>
            </a:r>
            <a:r>
              <a:rPr lang="en-US" sz="3200" dirty="0">
                <a:solidFill>
                  <a:schemeClr val="tx1"/>
                </a:solidFill>
              </a:rPr>
              <a:t> </a:t>
            </a:r>
            <a:r>
              <a:rPr lang="en-US" sz="3200" dirty="0" err="1">
                <a:solidFill>
                  <a:schemeClr val="tx1"/>
                </a:solidFill>
              </a:rPr>
              <a:t>cơ</a:t>
            </a:r>
            <a:r>
              <a:rPr lang="en-US" sz="3200" dirty="0">
                <a:solidFill>
                  <a:schemeClr val="tx1"/>
                </a:solidFill>
              </a:rPr>
              <a:t> </a:t>
            </a:r>
            <a:r>
              <a:rPr lang="en-US" sz="3200" dirty="0" err="1">
                <a:solidFill>
                  <a:schemeClr val="tx1"/>
                </a:solidFill>
              </a:rPr>
              <a:t>bản</a:t>
            </a:r>
            <a:endParaRPr lang="en-US" sz="3200" dirty="0">
              <a:solidFill>
                <a:schemeClr val="tx1"/>
              </a:solidFill>
            </a:endParaRPr>
          </a:p>
          <a:p>
            <a:r>
              <a:rPr lang="de-DE" sz="3200" i="1" dirty="0"/>
              <a:t>Cấu trúc vật lý đĩa từ</a:t>
            </a:r>
            <a:r>
              <a:rPr lang="de-DE" sz="3200" b="1" i="1" dirty="0"/>
              <a:t> </a:t>
            </a:r>
            <a:endParaRPr lang="en-US" sz="3200" b="1" dirty="0"/>
          </a:p>
          <a:p>
            <a:pPr>
              <a:buFont typeface="Wingdings" panose="05000000000000000000" pitchFamily="2" charset="2"/>
              <a:buChar char="§"/>
            </a:pPr>
            <a:r>
              <a:rPr lang="de-DE" sz="3200" dirty="0"/>
              <a:t>Đĩa từ bao gồm một hoặc nhiều lá đĩa đặt đồng trục. Mỗi mặt đĩa chia thành các rãnh tròn đồng tâm gọi là track, mỗi track được chia thành các cung gọi là sector. Trên mỗi mặt đĩa có đầu đọc ghi dữ liệu.</a:t>
            </a:r>
            <a:endParaRPr lang="en-US" sz="3200" b="1" dirty="0"/>
          </a:p>
          <a:p>
            <a:pPr>
              <a:buFont typeface="Wingdings" panose="05000000000000000000" pitchFamily="2" charset="2"/>
              <a:buChar char="§"/>
            </a:pPr>
            <a:r>
              <a:rPr lang="de-DE" sz="3200" dirty="0"/>
              <a:t>Hệ điều hành xem đĩa như mảng một chiều mà thành phần là các khối đĩa (disk block). Mỗi khối đĩa ghi các thông tin về mặt đĩa, track, sector mà hệ điều hành có thể định vị trên đó.</a:t>
            </a:r>
            <a:endParaRPr lang="en-US" sz="3200" b="1" dirty="0"/>
          </a:p>
          <a:p>
            <a:pPr marL="0" indent="0">
              <a:buNone/>
            </a:pPr>
            <a:endParaRPr lang="en-US" sz="3200" b="1" dirty="0">
              <a:solidFill>
                <a:schemeClr val="tx1"/>
              </a:solidFill>
            </a:endParaRPr>
          </a:p>
        </p:txBody>
      </p:sp>
    </p:spTree>
    <p:extLst>
      <p:ext uri="{BB962C8B-B14F-4D97-AF65-F5344CB8AC3E}">
        <p14:creationId xmlns:p14="http://schemas.microsoft.com/office/powerpoint/2010/main" val="27019963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a:buFont typeface="Wingdings" panose="05000000000000000000" pitchFamily="2" charset="2"/>
              <a:buChar char="§"/>
            </a:pPr>
            <a:r>
              <a:rPr lang="en-US" sz="3200" b="1" dirty="0"/>
              <a:t>Bit vector</a:t>
            </a:r>
          </a:p>
          <a:p>
            <a:pPr>
              <a:buFont typeface="Wingdings" panose="05000000000000000000" pitchFamily="2" charset="2"/>
              <a:buChar char="§"/>
            </a:pPr>
            <a:r>
              <a:rPr lang="en-US" sz="3200" b="1" dirty="0" err="1"/>
              <a:t>Danh</a:t>
            </a:r>
            <a:r>
              <a:rPr lang="en-US" sz="3200" b="1" dirty="0"/>
              <a:t> </a:t>
            </a:r>
            <a:r>
              <a:rPr lang="en-US" sz="3200" b="1" dirty="0" err="1"/>
              <a:t>sách</a:t>
            </a:r>
            <a:r>
              <a:rPr lang="en-US" sz="3200" b="1" dirty="0"/>
              <a:t> </a:t>
            </a:r>
            <a:r>
              <a:rPr lang="en-US" sz="3200" b="1" dirty="0" err="1"/>
              <a:t>liên</a:t>
            </a:r>
            <a:r>
              <a:rPr lang="en-US" sz="3200" b="1" dirty="0"/>
              <a:t> </a:t>
            </a:r>
            <a:r>
              <a:rPr lang="en-US" sz="3200" b="1" dirty="0" err="1"/>
              <a:t>kết</a:t>
            </a:r>
            <a:endParaRPr lang="en-US" sz="3200" b="1" dirty="0"/>
          </a:p>
          <a:p>
            <a:pPr>
              <a:buFont typeface="Wingdings" panose="05000000000000000000" pitchFamily="2" charset="2"/>
              <a:buChar char="§"/>
            </a:pPr>
            <a:r>
              <a:rPr lang="en-US" sz="3200" b="1" dirty="0" err="1"/>
              <a:t>Nhóm</a:t>
            </a:r>
            <a:endParaRPr lang="en-US" sz="3200" b="1" dirty="0"/>
          </a:p>
          <a:p>
            <a:pPr>
              <a:buFont typeface="Wingdings" panose="05000000000000000000" pitchFamily="2" charset="2"/>
              <a:buChar char="§"/>
            </a:pPr>
            <a:r>
              <a:rPr lang="en-US" sz="3200" b="1" dirty="0" err="1"/>
              <a:t>Bộ</a:t>
            </a:r>
            <a:r>
              <a:rPr lang="en-US" sz="3200" b="1" dirty="0"/>
              <a:t> </a:t>
            </a:r>
            <a:r>
              <a:rPr lang="en-US" sz="3200" b="1" dirty="0" err="1"/>
              <a:t>đếm</a:t>
            </a:r>
            <a:endParaRPr lang="en-US" sz="3200" b="1" dirty="0">
              <a:solidFill>
                <a:schemeClr val="tx1"/>
              </a:solidFill>
            </a:endParaRPr>
          </a:p>
        </p:txBody>
      </p:sp>
    </p:spTree>
    <p:extLst>
      <p:ext uri="{BB962C8B-B14F-4D97-AF65-F5344CB8AC3E}">
        <p14:creationId xmlns:p14="http://schemas.microsoft.com/office/powerpoint/2010/main" val="38190002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a:buFont typeface="Wingdings" panose="05000000000000000000" pitchFamily="2" charset="2"/>
              <a:buChar char="§"/>
            </a:pPr>
            <a:r>
              <a:rPr lang="en-US" sz="3200" b="1" dirty="0"/>
              <a:t>Bit vector</a:t>
            </a:r>
          </a:p>
          <a:p>
            <a:r>
              <a:rPr lang="en-US" sz="3200" dirty="0" err="1"/>
              <a:t>Thường</a:t>
            </a:r>
            <a:r>
              <a:rPr lang="en-US" sz="3200" dirty="0"/>
              <a:t> </a:t>
            </a:r>
            <a:r>
              <a:rPr lang="en-US" sz="3200" dirty="0" err="1"/>
              <a:t>thì</a:t>
            </a:r>
            <a:r>
              <a:rPr lang="en-US" sz="3200" dirty="0"/>
              <a:t> </a:t>
            </a:r>
            <a:r>
              <a:rPr lang="en-US" sz="3200" dirty="0" err="1"/>
              <a:t>danh</a:t>
            </a:r>
            <a:r>
              <a:rPr lang="en-US" sz="3200" dirty="0"/>
              <a:t> </a:t>
            </a:r>
            <a:r>
              <a:rPr lang="en-US" sz="3200" dirty="0" err="1"/>
              <a:t>sách</a:t>
            </a:r>
            <a:r>
              <a:rPr lang="en-US" sz="3200" dirty="0"/>
              <a:t> </a:t>
            </a:r>
            <a:r>
              <a:rPr lang="en-US" sz="3200" dirty="0" err="1"/>
              <a:t>không</a:t>
            </a:r>
            <a:r>
              <a:rPr lang="en-US" sz="3200" dirty="0"/>
              <a:t> </a:t>
            </a:r>
            <a:r>
              <a:rPr lang="en-US" sz="3200" dirty="0" err="1"/>
              <a:t>gian</a:t>
            </a:r>
            <a:r>
              <a:rPr lang="en-US" sz="3200" dirty="0"/>
              <a:t> </a:t>
            </a:r>
            <a:r>
              <a:rPr lang="en-US" sz="3200" dirty="0" err="1"/>
              <a:t>trống</a:t>
            </a:r>
            <a:r>
              <a:rPr lang="en-US" sz="3200" dirty="0"/>
              <a:t> </a:t>
            </a:r>
            <a:r>
              <a:rPr lang="en-US" sz="3200" dirty="0" err="1"/>
              <a:t>được</a:t>
            </a:r>
            <a:r>
              <a:rPr lang="en-US" sz="3200" dirty="0"/>
              <a:t> </a:t>
            </a:r>
            <a:r>
              <a:rPr lang="en-US" sz="3200" dirty="0" err="1"/>
              <a:t>cài</a:t>
            </a:r>
            <a:r>
              <a:rPr lang="en-US" sz="3200" dirty="0"/>
              <a:t> </a:t>
            </a:r>
            <a:r>
              <a:rPr lang="en-US" sz="3200" dirty="0" err="1"/>
              <a:t>đặt</a:t>
            </a:r>
            <a:r>
              <a:rPr lang="en-US" sz="3200" dirty="0"/>
              <a:t> </a:t>
            </a:r>
            <a:r>
              <a:rPr lang="en-US" sz="3200" dirty="0" err="1"/>
              <a:t>như</a:t>
            </a:r>
            <a:r>
              <a:rPr lang="en-US" sz="3200" dirty="0"/>
              <a:t> </a:t>
            </a:r>
            <a:r>
              <a:rPr lang="en-US" sz="3200" dirty="0" err="1"/>
              <a:t>một</a:t>
            </a:r>
            <a:r>
              <a:rPr lang="en-US" sz="3200" dirty="0"/>
              <a:t> </a:t>
            </a:r>
            <a:r>
              <a:rPr lang="en-US" sz="3200" dirty="0" err="1"/>
              <a:t>bản</a:t>
            </a:r>
            <a:r>
              <a:rPr lang="en-US" sz="3200" dirty="0"/>
              <a:t> </a:t>
            </a:r>
            <a:r>
              <a:rPr lang="en-US" sz="3200" dirty="0" err="1"/>
              <a:t>đồ</a:t>
            </a:r>
            <a:r>
              <a:rPr lang="en-US" sz="3200" dirty="0"/>
              <a:t> bit (bit map) hay </a:t>
            </a:r>
            <a:r>
              <a:rPr lang="en-US" sz="3200" dirty="0" err="1"/>
              <a:t>một</a:t>
            </a:r>
            <a:r>
              <a:rPr lang="en-US" sz="3200" dirty="0"/>
              <a:t> vector bit (bit vector). </a:t>
            </a:r>
            <a:r>
              <a:rPr lang="en-US" sz="3200" dirty="0" err="1"/>
              <a:t>Mỗi</a:t>
            </a:r>
            <a:r>
              <a:rPr lang="en-US" sz="3200" dirty="0"/>
              <a:t> </a:t>
            </a:r>
            <a:r>
              <a:rPr lang="en-US" sz="3200" dirty="0" err="1"/>
              <a:t>khối</a:t>
            </a:r>
            <a:r>
              <a:rPr lang="en-US" sz="3200" dirty="0"/>
              <a:t> </a:t>
            </a:r>
            <a:r>
              <a:rPr lang="en-US" sz="3200" dirty="0" err="1"/>
              <a:t>được</a:t>
            </a:r>
            <a:r>
              <a:rPr lang="en-US" sz="3200" dirty="0"/>
              <a:t> </a:t>
            </a:r>
            <a:r>
              <a:rPr lang="en-US" sz="3200" dirty="0" err="1"/>
              <a:t>biểu</a:t>
            </a:r>
            <a:r>
              <a:rPr lang="en-US" sz="3200" dirty="0"/>
              <a:t> </a:t>
            </a:r>
            <a:r>
              <a:rPr lang="en-US" sz="3200" dirty="0" err="1"/>
              <a:t>diễn</a:t>
            </a:r>
            <a:r>
              <a:rPr lang="en-US" sz="3200" dirty="0"/>
              <a:t> </a:t>
            </a:r>
            <a:r>
              <a:rPr lang="en-US" sz="3200" dirty="0" err="1"/>
              <a:t>bởi</a:t>
            </a:r>
            <a:r>
              <a:rPr lang="en-US" sz="3200" dirty="0"/>
              <a:t> 1 bit. </a:t>
            </a:r>
            <a:r>
              <a:rPr lang="en-US" sz="3200" dirty="0" err="1"/>
              <a:t>Nếu</a:t>
            </a:r>
            <a:r>
              <a:rPr lang="en-US" sz="3200" dirty="0"/>
              <a:t> </a:t>
            </a:r>
            <a:r>
              <a:rPr lang="en-US" sz="3200" dirty="0" err="1"/>
              <a:t>khối</a:t>
            </a:r>
            <a:r>
              <a:rPr lang="en-US" sz="3200" dirty="0"/>
              <a:t> </a:t>
            </a:r>
            <a:r>
              <a:rPr lang="en-US" sz="3200" dirty="0" err="1"/>
              <a:t>là</a:t>
            </a:r>
            <a:r>
              <a:rPr lang="en-US" sz="3200" dirty="0"/>
              <a:t> </a:t>
            </a:r>
            <a:r>
              <a:rPr lang="en-US" sz="3200" dirty="0" err="1"/>
              <a:t>trống</a:t>
            </a:r>
            <a:r>
              <a:rPr lang="en-US" sz="3200" dirty="0"/>
              <a:t>, bit </a:t>
            </a:r>
            <a:r>
              <a:rPr lang="en-US" sz="3200" dirty="0" err="1"/>
              <a:t>của</a:t>
            </a:r>
            <a:r>
              <a:rPr lang="en-US" sz="3200" dirty="0"/>
              <a:t> </a:t>
            </a:r>
            <a:r>
              <a:rPr lang="en-US" sz="3200" dirty="0" err="1"/>
              <a:t>nó</a:t>
            </a:r>
            <a:r>
              <a:rPr lang="en-US" sz="3200" dirty="0"/>
              <a:t> </a:t>
            </a:r>
            <a:r>
              <a:rPr lang="en-US" sz="3200" dirty="0" err="1"/>
              <a:t>được</a:t>
            </a:r>
            <a:r>
              <a:rPr lang="en-US" sz="3200" dirty="0"/>
              <a:t> </a:t>
            </a:r>
            <a:r>
              <a:rPr lang="en-US" sz="3200" dirty="0" err="1"/>
              <a:t>đặt</a:t>
            </a:r>
            <a:r>
              <a:rPr lang="en-US" sz="3200" dirty="0"/>
              <a:t> </a:t>
            </a:r>
            <a:r>
              <a:rPr lang="en-US" sz="3200" dirty="0" err="1"/>
              <a:t>là</a:t>
            </a:r>
            <a:r>
              <a:rPr lang="en-US" sz="3200" dirty="0"/>
              <a:t> 1, </a:t>
            </a:r>
            <a:r>
              <a:rPr lang="en-US" sz="3200" dirty="0" err="1"/>
              <a:t>nếu</a:t>
            </a:r>
            <a:r>
              <a:rPr lang="en-US" sz="3200" dirty="0"/>
              <a:t> </a:t>
            </a:r>
            <a:r>
              <a:rPr lang="en-US" sz="3200" dirty="0" err="1"/>
              <a:t>khối</a:t>
            </a:r>
            <a:r>
              <a:rPr lang="en-US" sz="3200" dirty="0"/>
              <a:t> </a:t>
            </a:r>
            <a:r>
              <a:rPr lang="en-US" sz="3200" dirty="0" err="1"/>
              <a:t>được</a:t>
            </a:r>
            <a:r>
              <a:rPr lang="en-US" sz="3200" dirty="0"/>
              <a:t> </a:t>
            </a:r>
            <a:r>
              <a:rPr lang="en-US" sz="3200" dirty="0" err="1"/>
              <a:t>cấp</a:t>
            </a:r>
            <a:r>
              <a:rPr lang="en-US" sz="3200" dirty="0"/>
              <a:t> </a:t>
            </a:r>
            <a:r>
              <a:rPr lang="en-US" sz="3200" dirty="0" err="1"/>
              <a:t>phát</a:t>
            </a:r>
            <a:r>
              <a:rPr lang="en-US" sz="3200" dirty="0"/>
              <a:t> bit </a:t>
            </a:r>
            <a:r>
              <a:rPr lang="en-US" sz="3200" dirty="0" err="1"/>
              <a:t>của</a:t>
            </a:r>
            <a:r>
              <a:rPr lang="en-US" sz="3200" dirty="0"/>
              <a:t> </a:t>
            </a:r>
            <a:r>
              <a:rPr lang="en-US" sz="3200" dirty="0" err="1"/>
              <a:t>nó</a:t>
            </a:r>
            <a:r>
              <a:rPr lang="en-US" sz="3200" dirty="0"/>
              <a:t> </a:t>
            </a:r>
            <a:r>
              <a:rPr lang="en-US" sz="3200" dirty="0" err="1"/>
              <a:t>được</a:t>
            </a:r>
            <a:r>
              <a:rPr lang="en-US" sz="3200" dirty="0"/>
              <a:t> </a:t>
            </a:r>
            <a:r>
              <a:rPr lang="en-US" sz="3200" dirty="0" err="1"/>
              <a:t>đặt</a:t>
            </a:r>
            <a:r>
              <a:rPr lang="en-US" sz="3200" dirty="0"/>
              <a:t> </a:t>
            </a:r>
            <a:r>
              <a:rPr lang="en-US" sz="3200" dirty="0" err="1"/>
              <a:t>là</a:t>
            </a:r>
            <a:r>
              <a:rPr lang="en-US" sz="3200" dirty="0"/>
              <a:t> 0.</a:t>
            </a:r>
            <a:endParaRPr lang="en-US" sz="3200" b="1" dirty="0"/>
          </a:p>
        </p:txBody>
      </p:sp>
    </p:spTree>
    <p:extLst>
      <p:ext uri="{BB962C8B-B14F-4D97-AF65-F5344CB8AC3E}">
        <p14:creationId xmlns:p14="http://schemas.microsoft.com/office/powerpoint/2010/main" val="249744396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a:buFont typeface="Wingdings" panose="05000000000000000000" pitchFamily="2" charset="2"/>
              <a:buChar char="§"/>
            </a:pPr>
            <a:r>
              <a:rPr lang="en-US" sz="3200" b="1" dirty="0" err="1"/>
              <a:t>Danh</a:t>
            </a:r>
            <a:r>
              <a:rPr lang="en-US" sz="3200" b="1" dirty="0"/>
              <a:t> </a:t>
            </a:r>
            <a:r>
              <a:rPr lang="en-US" sz="3200" b="1" dirty="0" err="1"/>
              <a:t>sách</a:t>
            </a:r>
            <a:r>
              <a:rPr lang="en-US" sz="3200" b="1" dirty="0"/>
              <a:t> </a:t>
            </a:r>
            <a:r>
              <a:rPr lang="en-US" sz="3200" b="1" dirty="0" err="1"/>
              <a:t>liên</a:t>
            </a:r>
            <a:r>
              <a:rPr lang="en-US" sz="3200" b="1" dirty="0"/>
              <a:t> </a:t>
            </a:r>
            <a:r>
              <a:rPr lang="en-US" sz="3200" b="1" dirty="0" err="1"/>
              <a:t>kết</a:t>
            </a:r>
            <a:endParaRPr lang="en-US" sz="3200" b="1" dirty="0"/>
          </a:p>
          <a:p>
            <a:pPr>
              <a:buFont typeface="Wingdings" panose="05000000000000000000" pitchFamily="2" charset="2"/>
              <a:buChar char="§"/>
            </a:pPr>
            <a:endParaRPr lang="en-US" sz="32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0140" y="2238298"/>
            <a:ext cx="3547907" cy="435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218175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a:buFont typeface="Wingdings" panose="05000000000000000000" pitchFamily="2" charset="2"/>
              <a:buChar char="§"/>
            </a:pPr>
            <a:r>
              <a:rPr lang="en-US" sz="3200" b="1" dirty="0" err="1"/>
              <a:t>Nhóm</a:t>
            </a:r>
            <a:endParaRPr lang="en-US" sz="3200" b="1" dirty="0"/>
          </a:p>
          <a:p>
            <a:pPr marL="0" indent="0">
              <a:buNone/>
            </a:pPr>
            <a:r>
              <a:rPr lang="en-US" sz="3200" dirty="0" err="1"/>
              <a:t>Thay</a:t>
            </a:r>
            <a:r>
              <a:rPr lang="en-US" sz="3200" dirty="0"/>
              <a:t> </a:t>
            </a:r>
            <a:r>
              <a:rPr lang="en-US" sz="3200" dirty="0" err="1"/>
              <a:t>đổi</a:t>
            </a:r>
            <a:r>
              <a:rPr lang="en-US" sz="3200" dirty="0"/>
              <a:t> </a:t>
            </a:r>
            <a:r>
              <a:rPr lang="en-US" sz="3200" dirty="0" err="1"/>
              <a:t>tiếp</a:t>
            </a:r>
            <a:r>
              <a:rPr lang="en-US" sz="3200" dirty="0"/>
              <a:t> </a:t>
            </a:r>
            <a:r>
              <a:rPr lang="en-US" sz="3200" dirty="0" err="1"/>
              <a:t>cận</a:t>
            </a:r>
            <a:r>
              <a:rPr lang="en-US" sz="3200" dirty="0"/>
              <a:t> </a:t>
            </a:r>
            <a:r>
              <a:rPr lang="en-US" sz="3200" dirty="0" err="1"/>
              <a:t>danh</a:t>
            </a:r>
            <a:r>
              <a:rPr lang="en-US" sz="3200" dirty="0"/>
              <a:t> </a:t>
            </a:r>
            <a:r>
              <a:rPr lang="en-US" sz="3200" dirty="0" err="1"/>
              <a:t>sách</a:t>
            </a:r>
            <a:r>
              <a:rPr lang="en-US" sz="3200" dirty="0"/>
              <a:t> </a:t>
            </a:r>
            <a:r>
              <a:rPr lang="en-US" sz="3200" dirty="0" err="1"/>
              <a:t>trống</a:t>
            </a:r>
            <a:r>
              <a:rPr lang="en-US" sz="3200" dirty="0"/>
              <a:t> </a:t>
            </a:r>
            <a:r>
              <a:rPr lang="en-US" sz="3200" dirty="0" err="1"/>
              <a:t>để</a:t>
            </a:r>
            <a:r>
              <a:rPr lang="en-US" sz="3200" dirty="0"/>
              <a:t> </a:t>
            </a:r>
            <a:r>
              <a:rPr lang="en-US" sz="3200" dirty="0" err="1"/>
              <a:t>lưu</a:t>
            </a:r>
            <a:r>
              <a:rPr lang="en-US" sz="3200" dirty="0"/>
              <a:t> </a:t>
            </a:r>
            <a:r>
              <a:rPr lang="en-US" sz="3200" dirty="0" err="1"/>
              <a:t>địa</a:t>
            </a:r>
            <a:r>
              <a:rPr lang="en-US" sz="3200" dirty="0"/>
              <a:t> </a:t>
            </a:r>
            <a:r>
              <a:rPr lang="en-US" sz="3200" dirty="0" err="1"/>
              <a:t>chỉ</a:t>
            </a:r>
            <a:r>
              <a:rPr lang="en-US" sz="3200" dirty="0"/>
              <a:t> </a:t>
            </a:r>
            <a:r>
              <a:rPr lang="en-US" sz="3200" dirty="0" err="1"/>
              <a:t>của</a:t>
            </a:r>
            <a:r>
              <a:rPr lang="en-US" sz="3200" dirty="0"/>
              <a:t> n </a:t>
            </a:r>
            <a:r>
              <a:rPr lang="en-US" sz="3200" dirty="0" err="1"/>
              <a:t>khối</a:t>
            </a:r>
            <a:r>
              <a:rPr lang="en-US" sz="3200" dirty="0"/>
              <a:t> </a:t>
            </a:r>
            <a:r>
              <a:rPr lang="en-US" sz="3200" dirty="0" err="1"/>
              <a:t>trống</a:t>
            </a:r>
            <a:r>
              <a:rPr lang="en-US" sz="3200" dirty="0"/>
              <a:t> </a:t>
            </a:r>
            <a:r>
              <a:rPr lang="en-US" sz="3200" dirty="0" err="1"/>
              <a:t>trong</a:t>
            </a:r>
            <a:r>
              <a:rPr lang="en-US" sz="3200" dirty="0"/>
              <a:t> </a:t>
            </a:r>
            <a:r>
              <a:rPr lang="en-US" sz="3200" dirty="0" err="1"/>
              <a:t>khối</a:t>
            </a:r>
            <a:r>
              <a:rPr lang="en-US" sz="3200" dirty="0"/>
              <a:t> </a:t>
            </a:r>
            <a:r>
              <a:rPr lang="en-US" sz="3200" dirty="0" err="1"/>
              <a:t>trống</a:t>
            </a:r>
            <a:r>
              <a:rPr lang="en-US" sz="3200" dirty="0"/>
              <a:t> </a:t>
            </a:r>
            <a:r>
              <a:rPr lang="en-US" sz="3200" dirty="0" err="1"/>
              <a:t>đầu</a:t>
            </a:r>
            <a:r>
              <a:rPr lang="en-US" sz="3200" dirty="0"/>
              <a:t> </a:t>
            </a:r>
            <a:r>
              <a:rPr lang="en-US" sz="3200" dirty="0" err="1"/>
              <a:t>tiên</a:t>
            </a:r>
            <a:r>
              <a:rPr lang="en-US" sz="3200" dirty="0"/>
              <a:t>. n-1 </a:t>
            </a:r>
            <a:r>
              <a:rPr lang="en-US" sz="3200" dirty="0" err="1"/>
              <a:t>khối</a:t>
            </a:r>
            <a:r>
              <a:rPr lang="en-US" sz="3200" dirty="0"/>
              <a:t> </a:t>
            </a:r>
            <a:r>
              <a:rPr lang="en-US" sz="3200" dirty="0" err="1"/>
              <a:t>đầu</a:t>
            </a:r>
            <a:r>
              <a:rPr lang="en-US" sz="3200" dirty="0"/>
              <a:t> </a:t>
            </a:r>
            <a:r>
              <a:rPr lang="en-US" sz="3200" dirty="0" err="1"/>
              <a:t>tiên</a:t>
            </a:r>
            <a:r>
              <a:rPr lang="en-US" sz="3200" dirty="0"/>
              <a:t> </a:t>
            </a:r>
            <a:r>
              <a:rPr lang="en-US" sz="3200" dirty="0" err="1"/>
              <a:t>này</a:t>
            </a:r>
            <a:r>
              <a:rPr lang="en-US" sz="3200" dirty="0"/>
              <a:t> </a:t>
            </a:r>
            <a:r>
              <a:rPr lang="en-US" sz="3200" dirty="0" err="1"/>
              <a:t>thật</a:t>
            </a:r>
            <a:r>
              <a:rPr lang="en-US" sz="3200" dirty="0"/>
              <a:t> </a:t>
            </a:r>
            <a:r>
              <a:rPr lang="en-US" sz="3200" dirty="0" err="1"/>
              <a:t>sự</a:t>
            </a:r>
            <a:r>
              <a:rPr lang="en-US" sz="3200" dirty="0"/>
              <a:t> </a:t>
            </a:r>
            <a:r>
              <a:rPr lang="en-US" sz="3200" dirty="0" err="1"/>
              <a:t>là</a:t>
            </a:r>
            <a:r>
              <a:rPr lang="en-US" sz="3200" dirty="0"/>
              <a:t> </a:t>
            </a:r>
            <a:r>
              <a:rPr lang="en-US" sz="3200" dirty="0" err="1"/>
              <a:t>khối</a:t>
            </a:r>
            <a:r>
              <a:rPr lang="en-US" sz="3200" dirty="0"/>
              <a:t> </a:t>
            </a:r>
            <a:r>
              <a:rPr lang="en-US" sz="3200" dirty="0" err="1"/>
              <a:t>trống</a:t>
            </a:r>
            <a:r>
              <a:rPr lang="en-US" sz="3200" dirty="0"/>
              <a:t>. </a:t>
            </a:r>
            <a:r>
              <a:rPr lang="en-US" sz="3200" dirty="0" err="1"/>
              <a:t>Khối</a:t>
            </a:r>
            <a:r>
              <a:rPr lang="en-US" sz="3200" dirty="0"/>
              <a:t> </a:t>
            </a:r>
            <a:r>
              <a:rPr lang="en-US" sz="3200" dirty="0" err="1"/>
              <a:t>cuối</a:t>
            </a:r>
            <a:r>
              <a:rPr lang="en-US" sz="3200" dirty="0"/>
              <a:t> </a:t>
            </a:r>
            <a:r>
              <a:rPr lang="en-US" sz="3200" dirty="0" err="1"/>
              <a:t>cùng</a:t>
            </a:r>
            <a:r>
              <a:rPr lang="en-US" sz="3200" dirty="0"/>
              <a:t> </a:t>
            </a:r>
            <a:r>
              <a:rPr lang="en-US" sz="3200" dirty="0" err="1"/>
              <a:t>chứa</a:t>
            </a:r>
            <a:r>
              <a:rPr lang="en-US" sz="3200" dirty="0"/>
              <a:t> </a:t>
            </a:r>
            <a:r>
              <a:rPr lang="en-US" sz="3200" dirty="0" err="1"/>
              <a:t>địa</a:t>
            </a:r>
            <a:r>
              <a:rPr lang="en-US" sz="3200" dirty="0"/>
              <a:t> </a:t>
            </a:r>
            <a:r>
              <a:rPr lang="en-US" sz="3200" dirty="0" err="1"/>
              <a:t>chỉ</a:t>
            </a:r>
            <a:r>
              <a:rPr lang="en-US" sz="3200" dirty="0"/>
              <a:t> </a:t>
            </a:r>
            <a:r>
              <a:rPr lang="en-US" sz="3200" dirty="0" err="1"/>
              <a:t>của</a:t>
            </a:r>
            <a:r>
              <a:rPr lang="en-US" sz="3200" dirty="0"/>
              <a:t> n </a:t>
            </a:r>
            <a:r>
              <a:rPr lang="en-US" sz="3200" dirty="0" err="1"/>
              <a:t>khối</a:t>
            </a:r>
            <a:r>
              <a:rPr lang="en-US" sz="3200" dirty="0"/>
              <a:t> </a:t>
            </a:r>
            <a:r>
              <a:rPr lang="en-US" sz="3200" dirty="0" err="1"/>
              <a:t>trống</a:t>
            </a:r>
            <a:r>
              <a:rPr lang="en-US" sz="3200" dirty="0"/>
              <a:t> </a:t>
            </a:r>
            <a:r>
              <a:rPr lang="en-US" sz="3200" dirty="0" err="1"/>
              <a:t>khác</a:t>
            </a:r>
            <a:r>
              <a:rPr lang="en-US" sz="3200" dirty="0"/>
              <a:t>, …</a:t>
            </a:r>
            <a:r>
              <a:rPr lang="en-US" sz="3200" dirty="0" err="1"/>
              <a:t>Sự</a:t>
            </a:r>
            <a:r>
              <a:rPr lang="en-US" sz="3200" dirty="0"/>
              <a:t> </a:t>
            </a:r>
            <a:r>
              <a:rPr lang="en-US" sz="3200" dirty="0" err="1"/>
              <a:t>quan</a:t>
            </a:r>
            <a:r>
              <a:rPr lang="en-US" sz="3200" dirty="0"/>
              <a:t> </a:t>
            </a:r>
            <a:r>
              <a:rPr lang="en-US" sz="3200" dirty="0" err="1"/>
              <a:t>trọng</a:t>
            </a:r>
            <a:r>
              <a:rPr lang="en-US" sz="3200" dirty="0"/>
              <a:t> </a:t>
            </a:r>
            <a:r>
              <a:rPr lang="en-US" sz="3200" dirty="0" err="1"/>
              <a:t>của</a:t>
            </a:r>
            <a:r>
              <a:rPr lang="en-US" sz="3200" dirty="0"/>
              <a:t> </a:t>
            </a:r>
            <a:r>
              <a:rPr lang="en-US" sz="3200" dirty="0" err="1"/>
              <a:t>việc</a:t>
            </a:r>
            <a:r>
              <a:rPr lang="en-US" sz="3200" dirty="0"/>
              <a:t> </a:t>
            </a:r>
            <a:r>
              <a:rPr lang="en-US" sz="3200" dirty="0" err="1"/>
              <a:t>cài</a:t>
            </a:r>
            <a:r>
              <a:rPr lang="en-US" sz="3200" dirty="0"/>
              <a:t> </a:t>
            </a:r>
            <a:r>
              <a:rPr lang="en-US" sz="3200" dirty="0" err="1"/>
              <a:t>đặt</a:t>
            </a:r>
            <a:r>
              <a:rPr lang="en-US" sz="3200" dirty="0"/>
              <a:t> </a:t>
            </a:r>
            <a:r>
              <a:rPr lang="en-US" sz="3200" dirty="0" err="1"/>
              <a:t>này</a:t>
            </a:r>
            <a:r>
              <a:rPr lang="en-US" sz="3200" dirty="0"/>
              <a:t> </a:t>
            </a:r>
            <a:r>
              <a:rPr lang="en-US" sz="3200" dirty="0" err="1"/>
              <a:t>là</a:t>
            </a:r>
            <a:r>
              <a:rPr lang="en-US" sz="3200" dirty="0"/>
              <a:t> </a:t>
            </a:r>
            <a:r>
              <a:rPr lang="en-US" sz="3200" dirty="0" err="1"/>
              <a:t>địa</a:t>
            </a:r>
            <a:r>
              <a:rPr lang="en-US" sz="3200" dirty="0"/>
              <a:t> </a:t>
            </a:r>
            <a:r>
              <a:rPr lang="en-US" sz="3200" dirty="0" err="1"/>
              <a:t>chỉ</a:t>
            </a:r>
            <a:r>
              <a:rPr lang="en-US" sz="3200" dirty="0"/>
              <a:t> </a:t>
            </a:r>
            <a:r>
              <a:rPr lang="en-US" sz="3200" dirty="0" err="1"/>
              <a:t>của</a:t>
            </a:r>
            <a:r>
              <a:rPr lang="en-US" sz="3200" dirty="0"/>
              <a:t> </a:t>
            </a:r>
            <a:r>
              <a:rPr lang="en-US" sz="3200" dirty="0" err="1"/>
              <a:t>một</a:t>
            </a:r>
            <a:r>
              <a:rPr lang="en-US" sz="3200" dirty="0"/>
              <a:t> </a:t>
            </a:r>
            <a:r>
              <a:rPr lang="en-US" sz="3200" dirty="0" err="1"/>
              <a:t>số</a:t>
            </a:r>
            <a:r>
              <a:rPr lang="en-US" sz="3200" dirty="0"/>
              <a:t> </a:t>
            </a:r>
            <a:r>
              <a:rPr lang="en-US" sz="3200" dirty="0" err="1"/>
              <a:t>lượng</a:t>
            </a:r>
            <a:r>
              <a:rPr lang="en-US" sz="3200" dirty="0"/>
              <a:t> </a:t>
            </a:r>
            <a:r>
              <a:rPr lang="en-US" sz="3200" dirty="0" err="1"/>
              <a:t>lớn</a:t>
            </a:r>
            <a:r>
              <a:rPr lang="en-US" sz="3200" dirty="0"/>
              <a:t> </a:t>
            </a:r>
            <a:r>
              <a:rPr lang="en-US" sz="3200" dirty="0" err="1"/>
              <a:t>khối</a:t>
            </a:r>
            <a:r>
              <a:rPr lang="en-US" sz="3200" dirty="0"/>
              <a:t> </a:t>
            </a:r>
            <a:r>
              <a:rPr lang="en-US" sz="3200" dirty="0" err="1"/>
              <a:t>trống</a:t>
            </a:r>
            <a:r>
              <a:rPr lang="en-US" sz="3200" dirty="0"/>
              <a:t> </a:t>
            </a:r>
            <a:r>
              <a:rPr lang="en-US" sz="3200" dirty="0" err="1"/>
              <a:t>có</a:t>
            </a:r>
            <a:r>
              <a:rPr lang="en-US" sz="3200" dirty="0"/>
              <a:t> </a:t>
            </a:r>
            <a:r>
              <a:rPr lang="en-US" sz="3200" dirty="0" err="1"/>
              <a:t>thể</a:t>
            </a:r>
            <a:r>
              <a:rPr lang="en-US" sz="3200" dirty="0"/>
              <a:t> </a:t>
            </a:r>
            <a:r>
              <a:rPr lang="en-US" sz="3200" dirty="0" err="1"/>
              <a:t>được</a:t>
            </a:r>
            <a:r>
              <a:rPr lang="en-US" sz="3200" dirty="0"/>
              <a:t> </a:t>
            </a:r>
            <a:r>
              <a:rPr lang="en-US" sz="3200" dirty="0" err="1"/>
              <a:t>tìm</a:t>
            </a:r>
            <a:r>
              <a:rPr lang="en-US" sz="3200" dirty="0"/>
              <a:t> </a:t>
            </a:r>
            <a:r>
              <a:rPr lang="en-US" sz="3200" dirty="0" err="1"/>
              <a:t>thấy</a:t>
            </a:r>
            <a:r>
              <a:rPr lang="en-US" sz="3200" dirty="0"/>
              <a:t> </a:t>
            </a:r>
            <a:r>
              <a:rPr lang="en-US" sz="3200" dirty="0" err="1"/>
              <a:t>nhanh</a:t>
            </a:r>
            <a:r>
              <a:rPr lang="en-US" sz="3200" dirty="0"/>
              <a:t> </a:t>
            </a:r>
            <a:r>
              <a:rPr lang="en-US" sz="3200" dirty="0" err="1"/>
              <a:t>chóng</a:t>
            </a:r>
            <a:r>
              <a:rPr lang="en-US" sz="3200" dirty="0"/>
              <a:t>, </a:t>
            </a:r>
            <a:r>
              <a:rPr lang="en-US" sz="3200" dirty="0" err="1"/>
              <a:t>không</a:t>
            </a:r>
            <a:r>
              <a:rPr lang="en-US" sz="3200" dirty="0"/>
              <a:t> </a:t>
            </a:r>
            <a:r>
              <a:rPr lang="en-US" sz="3200" dirty="0" err="1"/>
              <a:t>giống</a:t>
            </a:r>
            <a:r>
              <a:rPr lang="en-US" sz="3200" dirty="0"/>
              <a:t> </a:t>
            </a:r>
            <a:r>
              <a:rPr lang="en-US" sz="3200" dirty="0" err="1"/>
              <a:t>như</a:t>
            </a:r>
            <a:r>
              <a:rPr lang="en-US" sz="3200" dirty="0"/>
              <a:t> </a:t>
            </a:r>
            <a:r>
              <a:rPr lang="en-US" sz="3200" dirty="0" err="1"/>
              <a:t>trong</a:t>
            </a:r>
            <a:r>
              <a:rPr lang="en-US" sz="3200" dirty="0"/>
              <a:t> </a:t>
            </a:r>
            <a:r>
              <a:rPr lang="en-US" sz="3200" dirty="0" err="1"/>
              <a:t>tiếp</a:t>
            </a:r>
            <a:r>
              <a:rPr lang="en-US" sz="3200" dirty="0"/>
              <a:t> </a:t>
            </a:r>
            <a:r>
              <a:rPr lang="en-US" sz="3200" dirty="0" err="1"/>
              <a:t>cận</a:t>
            </a:r>
            <a:r>
              <a:rPr lang="en-US" sz="3200" dirty="0"/>
              <a:t> </a:t>
            </a:r>
            <a:r>
              <a:rPr lang="en-US" sz="3200" dirty="0" err="1"/>
              <a:t>danh</a:t>
            </a:r>
            <a:r>
              <a:rPr lang="en-US" sz="3200" dirty="0"/>
              <a:t> </a:t>
            </a:r>
            <a:r>
              <a:rPr lang="en-US" sz="3200" dirty="0" err="1"/>
              <a:t>sách</a:t>
            </a:r>
            <a:r>
              <a:rPr lang="en-US" sz="3200" dirty="0"/>
              <a:t> </a:t>
            </a:r>
            <a:r>
              <a:rPr lang="en-US" sz="3200" dirty="0" err="1"/>
              <a:t>liên</a:t>
            </a:r>
            <a:r>
              <a:rPr lang="en-US" sz="3200" dirty="0"/>
              <a:t> </a:t>
            </a:r>
            <a:r>
              <a:rPr lang="en-US" sz="3200" dirty="0" err="1"/>
              <a:t>kết</a:t>
            </a:r>
            <a:r>
              <a:rPr lang="en-US" sz="3200" dirty="0"/>
              <a:t> </a:t>
            </a:r>
            <a:r>
              <a:rPr lang="en-US" sz="3200" dirty="0" err="1"/>
              <a:t>chuẩn</a:t>
            </a:r>
            <a:r>
              <a:rPr lang="en-US" sz="3200" dirty="0"/>
              <a:t>.</a:t>
            </a:r>
            <a:endParaRPr lang="en-US" sz="3200" b="1" dirty="0"/>
          </a:p>
        </p:txBody>
      </p:sp>
    </p:spTree>
    <p:extLst>
      <p:ext uri="{BB962C8B-B14F-4D97-AF65-F5344CB8AC3E}">
        <p14:creationId xmlns:p14="http://schemas.microsoft.com/office/powerpoint/2010/main" val="282042801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480115"/>
          </a:xfrm>
        </p:spPr>
        <p:txBody>
          <a:bodyPr>
            <a:normAutofit fontScale="77500" lnSpcReduction="20000"/>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quản</a:t>
            </a:r>
            <a:r>
              <a:rPr lang="en-US" sz="3200" dirty="0">
                <a:solidFill>
                  <a:schemeClr val="tx1"/>
                </a:solidFill>
              </a:rPr>
              <a:t> </a:t>
            </a:r>
            <a:r>
              <a:rPr lang="en-US" sz="3200" dirty="0" err="1">
                <a:solidFill>
                  <a:schemeClr val="tx1"/>
                </a:solidFill>
              </a:rPr>
              <a:t>lý</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a:buFont typeface="Wingdings" panose="05000000000000000000" pitchFamily="2" charset="2"/>
              <a:buChar char="§"/>
            </a:pPr>
            <a:r>
              <a:rPr lang="en-US" sz="3200" b="1" dirty="0" err="1"/>
              <a:t>Bộ</a:t>
            </a:r>
            <a:r>
              <a:rPr lang="en-US" sz="3200" b="1" dirty="0"/>
              <a:t> </a:t>
            </a:r>
            <a:r>
              <a:rPr lang="en-US" sz="3200" b="1" dirty="0" err="1"/>
              <a:t>đếm</a:t>
            </a:r>
            <a:endParaRPr lang="en-US" sz="3200" b="1" dirty="0"/>
          </a:p>
          <a:p>
            <a:pPr lvl="1"/>
            <a:r>
              <a:rPr lang="en-US" sz="3900" dirty="0" err="1">
                <a:latin typeface="Times New Roman" panose="02020603050405020304" pitchFamily="18" charset="0"/>
                <a:cs typeface="Times New Roman" panose="02020603050405020304" pitchFamily="18" charset="0"/>
              </a:rPr>
              <a:t>Một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tiếp</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cận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khác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đạt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được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lợi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điểm</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trong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thực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tế</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là</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nhiều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khối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kề</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có</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thể</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được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cấp</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phát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và</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giải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phóng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cùng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lúc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đặc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biệt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không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gian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được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cấp</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phát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với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giải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thuật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cấp</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phát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kề</a:t>
            </a:r>
            <a:r>
              <a:rPr lang="en-US" sz="3900" dirty="0">
                <a:latin typeface="Times New Roman" panose="02020603050405020304" pitchFamily="18" charset="0"/>
                <a:cs typeface="Times New Roman" panose="02020603050405020304" pitchFamily="18" charset="0"/>
              </a:rPr>
              <a:t> hay </a:t>
            </a:r>
            <a:r>
              <a:rPr lang="en-US" sz="3900" dirty="0" err="1">
                <a:latin typeface="Times New Roman" panose="02020603050405020304" pitchFamily="18" charset="0"/>
                <a:cs typeface="Times New Roman" panose="02020603050405020304" pitchFamily="18" charset="0"/>
              </a:rPr>
              <a:t>thông</a:t>
            </a:r>
            <a:r>
              <a:rPr lang="en-US" sz="3900" dirty="0">
                <a:latin typeface="Times New Roman" panose="02020603050405020304" pitchFamily="18" charset="0"/>
                <a:cs typeface="Times New Roman" panose="02020603050405020304" pitchFamily="18" charset="0"/>
              </a:rPr>
              <a:t> qua </a:t>
            </a:r>
            <a:r>
              <a:rPr lang="en-US" sz="3900" dirty="0" err="1">
                <a:latin typeface="Times New Roman" panose="02020603050405020304" pitchFamily="18" charset="0"/>
                <a:cs typeface="Times New Roman" panose="02020603050405020304" pitchFamily="18" charset="0"/>
              </a:rPr>
              <a:t>nhóm</a:t>
            </a:r>
            <a:r>
              <a:rPr lang="en-US" sz="3900" dirty="0">
                <a:latin typeface="Times New Roman" panose="02020603050405020304" pitchFamily="18" charset="0"/>
                <a:cs typeface="Times New Roman" panose="02020603050405020304" pitchFamily="18" charset="0"/>
              </a:rPr>
              <a:t>. Do </a:t>
            </a:r>
            <a:r>
              <a:rPr lang="en-US" sz="3900" dirty="0" err="1">
                <a:latin typeface="Times New Roman" panose="02020603050405020304" pitchFamily="18" charset="0"/>
                <a:cs typeface="Times New Roman" panose="02020603050405020304" pitchFamily="18" charset="0"/>
              </a:rPr>
              <a:t>đó</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thay</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vì</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giữ</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một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danh</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sách</a:t>
            </a:r>
            <a:r>
              <a:rPr lang="en-US" sz="3900" dirty="0">
                <a:latin typeface="Times New Roman" panose="02020603050405020304" pitchFamily="18" charset="0"/>
                <a:cs typeface="Times New Roman" panose="02020603050405020304" pitchFamily="18" charset="0"/>
              </a:rPr>
              <a:t> n </a:t>
            </a:r>
            <a:r>
              <a:rPr lang="en-US" sz="3900" dirty="0" err="1">
                <a:latin typeface="Times New Roman" panose="02020603050405020304" pitchFamily="18" charset="0"/>
                <a:cs typeface="Times New Roman" panose="02020603050405020304" pitchFamily="18" charset="0"/>
              </a:rPr>
              <a:t>địa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chỉ</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đĩa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trống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chúng</a:t>
            </a:r>
            <a:r>
              <a:rPr lang="en-US" sz="3900" dirty="0">
                <a:latin typeface="Times New Roman" panose="02020603050405020304" pitchFamily="18" charset="0"/>
                <a:cs typeface="Times New Roman" panose="02020603050405020304" pitchFamily="18" charset="0"/>
              </a:rPr>
              <a:t> ta </a:t>
            </a:r>
            <a:r>
              <a:rPr lang="en-US" sz="3900" dirty="0" err="1">
                <a:latin typeface="Times New Roman" panose="02020603050405020304" pitchFamily="18" charset="0"/>
                <a:cs typeface="Times New Roman" panose="02020603050405020304" pitchFamily="18" charset="0"/>
              </a:rPr>
              <a:t>có</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thể</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giữ</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địa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chỉ</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của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khối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trống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đầu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tiên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và</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số</a:t>
            </a:r>
            <a:r>
              <a:rPr lang="en-US" sz="3900" dirty="0">
                <a:latin typeface="Times New Roman" panose="02020603050405020304" pitchFamily="18" charset="0"/>
                <a:cs typeface="Times New Roman" panose="02020603050405020304" pitchFamily="18" charset="0"/>
              </a:rPr>
              <a:t> n </a:t>
            </a:r>
            <a:r>
              <a:rPr lang="en-US" sz="3900" dirty="0" err="1">
                <a:latin typeface="Times New Roman" panose="02020603050405020304" pitchFamily="18" charset="0"/>
                <a:cs typeface="Times New Roman" panose="02020603050405020304" pitchFamily="18" charset="0"/>
              </a:rPr>
              <a:t>khối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kề</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trống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theo</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sau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khối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đầu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tiên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Mỗi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mục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từ</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trong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danh</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sách</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không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gian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trống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sau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đó</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chứa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một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địa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chỉ</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đĩa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và</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bộ</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đếm</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Mặc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dù</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mỗi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mục</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từ</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yêu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cầu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nhiều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không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gian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hơn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một</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địa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chỉ</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đĩa</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đơn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nhưng</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toàn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bộ</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danh</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sách</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sẽ</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ngắn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hơn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với</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điều</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kiện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là</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bộ</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đếm</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lớn</a:t>
            </a:r>
            <a:r>
              <a:rPr lang="en-US" sz="3900" dirty="0">
                <a:latin typeface="Times New Roman" panose="02020603050405020304" pitchFamily="18" charset="0"/>
                <a:cs typeface="Times New Roman" panose="02020603050405020304" pitchFamily="18" charset="0"/>
              </a:rPr>
              <a:t> </a:t>
            </a:r>
            <a:r>
              <a:rPr lang="en-US" sz="3900" dirty="0" err="1">
                <a:latin typeface="Times New Roman" panose="02020603050405020304" pitchFamily="18" charset="0"/>
                <a:cs typeface="Times New Roman" panose="02020603050405020304" pitchFamily="18" charset="0"/>
              </a:rPr>
              <a:t>hơn</a:t>
            </a:r>
            <a:r>
              <a:rPr lang="en-US" sz="3900" dirty="0">
                <a:latin typeface="Times New Roman" panose="02020603050405020304" pitchFamily="18" charset="0"/>
                <a:cs typeface="Times New Roman" panose="02020603050405020304" pitchFamily="18" charset="0"/>
              </a:rPr>
              <a:t> 1.</a:t>
            </a:r>
            <a:endParaRPr lang="en-US" sz="39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673956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9666" y="1845734"/>
            <a:ext cx="7210268" cy="4023360"/>
          </a:xfrm>
        </p:spPr>
        <p:txBody>
          <a:bodyPr>
            <a:noAutofit/>
          </a:bodyPr>
          <a:lstStyle/>
          <a:p>
            <a:pPr marL="0" indent="0">
              <a:buNone/>
            </a:pP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phương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cấp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tự</a:t>
            </a:r>
            <a:r>
              <a:rPr lang="en-US" sz="2400" dirty="0">
                <a:solidFill>
                  <a:schemeClr val="tx1"/>
                </a:solidFill>
                <a:latin typeface="Times New Roman" panose="02020603050405020304" pitchFamily="18" charset="0"/>
                <a:cs typeface="Times New Roman" panose="02020603050405020304" pitchFamily="18" charset="0"/>
              </a:rPr>
              <a:t> do</a:t>
            </a:r>
          </a:p>
          <a:p>
            <a:r>
              <a:rPr lang="en-US" sz="2400" b="1" dirty="0" err="1">
                <a:latin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kề</a:t>
            </a:r>
            <a:endParaRPr lang="en-US" sz="2400" b="1" dirty="0">
              <a:latin typeface="Times New Roman" panose="02020603050405020304" pitchFamily="18" charset="0"/>
              <a:cs typeface="Times New Roman" panose="02020603050405020304" pitchFamily="18" charset="0"/>
            </a:endParaRPr>
          </a:p>
          <a:p>
            <a:r>
              <a:rPr lang="en-US" sz="2400" b="1" dirty="0" err="1"/>
              <a:t>Cấp</a:t>
            </a:r>
            <a:r>
              <a:rPr lang="en-US" sz="2400" b="1" dirty="0"/>
              <a:t> </a:t>
            </a:r>
            <a:r>
              <a:rPr lang="en-US" sz="2400" b="1" dirty="0" err="1"/>
              <a:t>phát</a:t>
            </a:r>
            <a:r>
              <a:rPr lang="en-US" sz="2400" b="1" dirty="0"/>
              <a:t> </a:t>
            </a:r>
            <a:r>
              <a:rPr lang="en-US" sz="2400" b="1" dirty="0" err="1"/>
              <a:t>liên</a:t>
            </a:r>
            <a:r>
              <a:rPr lang="en-US" sz="2400" b="1" dirty="0"/>
              <a:t> </a:t>
            </a:r>
            <a:r>
              <a:rPr lang="en-US" sz="2400" b="1" dirty="0" err="1"/>
              <a:t>kết</a:t>
            </a:r>
            <a:endParaRPr lang="en-US" sz="2400" b="1" dirty="0"/>
          </a:p>
          <a:p>
            <a:r>
              <a:rPr lang="en-US" sz="2400" b="1" dirty="0" err="1"/>
              <a:t>Cấp</a:t>
            </a:r>
            <a:r>
              <a:rPr lang="en-US" sz="2400" b="1" dirty="0"/>
              <a:t> </a:t>
            </a:r>
            <a:r>
              <a:rPr lang="en-US" sz="2400" b="1" dirty="0" err="1"/>
              <a:t>phát</a:t>
            </a:r>
            <a:r>
              <a:rPr lang="en-US" sz="2400" b="1" dirty="0"/>
              <a:t> </a:t>
            </a:r>
            <a:r>
              <a:rPr lang="en-US" sz="2400" b="1" dirty="0" err="1"/>
              <a:t>được</a:t>
            </a:r>
            <a:r>
              <a:rPr lang="en-US" sz="2400" b="1" dirty="0"/>
              <a:t> </a:t>
            </a:r>
            <a:r>
              <a:rPr lang="en-US" sz="2400" b="1" dirty="0" err="1"/>
              <a:t>lập</a:t>
            </a:r>
            <a:r>
              <a:rPr lang="en-US" sz="2400" b="1" dirty="0"/>
              <a:t> </a:t>
            </a:r>
            <a:r>
              <a:rPr lang="en-US" sz="2400" b="1" dirty="0" err="1"/>
              <a:t>chỉ</a:t>
            </a:r>
            <a:r>
              <a:rPr lang="en-US" sz="2400" b="1" dirty="0"/>
              <a:t> </a:t>
            </a:r>
            <a:r>
              <a:rPr lang="en-US" sz="2400" b="1" dirty="0" err="1"/>
              <a:t>mục</a:t>
            </a:r>
            <a:endParaRPr lang="en-US" sz="2400" b="1" dirty="0"/>
          </a:p>
          <a:p>
            <a:endParaRPr lang="en-US" sz="2400" b="1" dirty="0"/>
          </a:p>
          <a:p>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192779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9666" y="1845734"/>
            <a:ext cx="7210268" cy="4023360"/>
          </a:xfrm>
        </p:spPr>
        <p:txBody>
          <a:bodyPr>
            <a:noAutofit/>
          </a:bodyPr>
          <a:lstStyle/>
          <a:p>
            <a:pPr marL="0" indent="0">
              <a:buNone/>
            </a:pP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phương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cấp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tự</a:t>
            </a:r>
            <a:r>
              <a:rPr lang="en-US" sz="2400" dirty="0">
                <a:solidFill>
                  <a:schemeClr val="tx1"/>
                </a:solidFill>
                <a:latin typeface="Times New Roman" panose="02020603050405020304" pitchFamily="18" charset="0"/>
                <a:cs typeface="Times New Roman" panose="02020603050405020304" pitchFamily="18" charset="0"/>
              </a:rPr>
              <a:t> do</a:t>
            </a:r>
          </a:p>
          <a:p>
            <a:r>
              <a:rPr lang="en-US" sz="2400" b="1" dirty="0" err="1">
                <a:latin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kề</a:t>
            </a:r>
            <a:endParaRPr lang="en-US" sz="2400" b="1"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mỗi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chiếm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cylinder </a:t>
            </a:r>
            <a:r>
              <a:rPr lang="en-US" sz="2400" dirty="0" err="1">
                <a:latin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cylinder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rãnh</a:t>
            </a:r>
            <a:r>
              <a:rPr lang="en-US" sz="2400" dirty="0">
                <a:latin typeface="Times New Roman" panose="02020603050405020304" pitchFamily="18" charset="0"/>
                <a:cs typeface="Times New Roman" panose="02020603050405020304" pitchFamily="18" charset="0"/>
              </a:rPr>
              <a:t> (track). Do </a:t>
            </a:r>
            <a:r>
              <a:rPr lang="en-US" sz="2400" dirty="0" err="1">
                <a:latin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tìm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kiếm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9531" y="2313248"/>
            <a:ext cx="3633711" cy="355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499046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9666" y="1845734"/>
            <a:ext cx="7210268" cy="4023360"/>
          </a:xfrm>
        </p:spPr>
        <p:txBody>
          <a:bodyPr>
            <a:noAutofit/>
          </a:bodyPr>
          <a:lstStyle/>
          <a:p>
            <a:pPr marL="0" indent="0">
              <a:buNone/>
            </a:pPr>
            <a:r>
              <a:rPr lang="en-US" sz="2400" dirty="0" err="1">
                <a:solidFill>
                  <a:schemeClr val="tx1"/>
                </a:solidFill>
                <a:latin typeface="Times New Roman" panose="02020603050405020304" pitchFamily="18" charset="0"/>
                <a:cs typeface="Times New Roman" panose="02020603050405020304" pitchFamily="18" charset="0"/>
              </a:rPr>
              <a:t>Các</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phương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cấp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phát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không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gian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tự</a:t>
            </a:r>
            <a:r>
              <a:rPr lang="en-US" sz="2400" dirty="0">
                <a:solidFill>
                  <a:schemeClr val="tx1"/>
                </a:solidFill>
                <a:latin typeface="Times New Roman" panose="02020603050405020304" pitchFamily="18" charset="0"/>
                <a:cs typeface="Times New Roman" panose="02020603050405020304" pitchFamily="18" charset="0"/>
              </a:rPr>
              <a:t> do</a:t>
            </a:r>
          </a:p>
          <a:p>
            <a:r>
              <a:rPr lang="en-US" sz="2400" b="1" dirty="0" err="1">
                <a:latin typeface="Times New Roman" panose="02020603050405020304" pitchFamily="18" charset="0"/>
                <a:cs typeface="Times New Roman" panose="02020603050405020304" pitchFamily="18" charset="0"/>
              </a:rPr>
              <a:t>Cấp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phát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kề</a:t>
            </a:r>
            <a:endParaRPr lang="en-US" sz="2400" b="1"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bởi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n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bắt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thì</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b+n-1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mỗi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hiển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bắt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này</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9531" y="2313248"/>
            <a:ext cx="3633711" cy="355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96624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4558" y="1845735"/>
            <a:ext cx="6820525" cy="4300233"/>
          </a:xfrm>
        </p:spPr>
        <p:txBody>
          <a:bodyPr>
            <a:normAutofit fontScale="85000" lnSpcReduction="20000"/>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cấp</a:t>
            </a:r>
            <a:r>
              <a:rPr lang="en-US" sz="3200" dirty="0">
                <a:solidFill>
                  <a:schemeClr val="tx1"/>
                </a:solidFill>
              </a:rPr>
              <a:t> </a:t>
            </a:r>
            <a:r>
              <a:rPr lang="en-US" sz="3200" dirty="0" err="1">
                <a:solidFill>
                  <a:schemeClr val="tx1"/>
                </a:solidFill>
              </a:rPr>
              <a:t>phát</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marL="0" indent="0">
              <a:buNone/>
            </a:pPr>
            <a:r>
              <a:rPr lang="en-US" sz="3200" b="1" dirty="0" err="1"/>
              <a:t>Cấp</a:t>
            </a:r>
            <a:r>
              <a:rPr lang="en-US" sz="3200" b="1" dirty="0"/>
              <a:t> </a:t>
            </a:r>
            <a:r>
              <a:rPr lang="en-US" sz="3200" b="1" dirty="0" err="1"/>
              <a:t>phát</a:t>
            </a:r>
            <a:r>
              <a:rPr lang="en-US" sz="3200" b="1" dirty="0"/>
              <a:t> </a:t>
            </a:r>
            <a:r>
              <a:rPr lang="en-US" sz="3200" b="1" dirty="0" err="1"/>
              <a:t>liên</a:t>
            </a:r>
            <a:r>
              <a:rPr lang="en-US" sz="3200" b="1" dirty="0"/>
              <a:t> </a:t>
            </a:r>
            <a:r>
              <a:rPr lang="en-US" sz="3200" b="1" dirty="0" err="1"/>
              <a:t>kết</a:t>
            </a:r>
            <a:endParaRPr lang="en-US" sz="3200" b="1" dirty="0"/>
          </a:p>
          <a:p>
            <a:pPr marL="0" indent="0">
              <a:buNone/>
            </a:pP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quyết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vấn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đề</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kề</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mỗi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tập</a:t>
            </a:r>
            <a:r>
              <a:rPr lang="en-US" sz="3200" dirty="0">
                <a:latin typeface="Times New Roman" panose="02020603050405020304" pitchFamily="18" charset="0"/>
                <a:cs typeface="Times New Roman" panose="02020603050405020304" pitchFamily="18" charset="0"/>
              </a:rPr>
              <a:t> tin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sách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khắp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Thư</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mục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con </a:t>
            </a:r>
            <a:r>
              <a:rPr lang="en-US" sz="3200" dirty="0" err="1">
                <a:latin typeface="Times New Roman" panose="02020603050405020304" pitchFamily="18" charset="0"/>
                <a:cs typeface="Times New Roman" panose="02020603050405020304" pitchFamily="18" charset="0"/>
              </a:rPr>
              <a:t>trỏ</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chỉ</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cuối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cùng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tập</a:t>
            </a:r>
            <a:r>
              <a:rPr lang="en-US" sz="3200" dirty="0">
                <a:latin typeface="Times New Roman" panose="02020603050405020304" pitchFamily="18" charset="0"/>
                <a:cs typeface="Times New Roman" panose="02020603050405020304" pitchFamily="18" charset="0"/>
              </a:rPr>
              <a:t> tin. </a:t>
            </a:r>
            <a:r>
              <a:rPr lang="en-US" sz="3200" dirty="0" err="1">
                <a:latin typeface="Times New Roman" panose="02020603050405020304" pitchFamily="18" charset="0"/>
                <a:cs typeface="Times New Roman" panose="02020603050405020304" pitchFamily="18" charset="0"/>
              </a:rPr>
              <a:t>Thí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tập</a:t>
            </a:r>
            <a:r>
              <a:rPr lang="en-US" sz="3200" dirty="0">
                <a:latin typeface="Times New Roman" panose="02020603050405020304" pitchFamily="18" charset="0"/>
                <a:cs typeface="Times New Roman" panose="02020603050405020304" pitchFamily="18" charset="0"/>
              </a:rPr>
              <a:t> tin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5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bắt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tại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9, </a:t>
            </a:r>
            <a:r>
              <a:rPr lang="en-US" sz="3200" dirty="0" err="1">
                <a:latin typeface="Times New Roman" panose="02020603050405020304" pitchFamily="18" charset="0"/>
                <a:cs typeface="Times New Roman" panose="02020603050405020304" pitchFamily="18" charset="0"/>
              </a:rPr>
              <a:t>tiếp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tục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16, </a:t>
            </a:r>
            <a:r>
              <a:rPr lang="en-US" sz="3200" dirty="0" err="1">
                <a:latin typeface="Times New Roman" panose="02020603050405020304" pitchFamily="18" charset="0"/>
                <a:cs typeface="Times New Roman" panose="02020603050405020304" pitchFamily="18" charset="0"/>
              </a:rPr>
              <a:t>sau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1,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10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cuối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cùng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25 . </a:t>
            </a:r>
            <a:r>
              <a:rPr lang="en-US" sz="3200" dirty="0" err="1">
                <a:latin typeface="Times New Roman" panose="02020603050405020304" pitchFamily="18" charset="0"/>
                <a:cs typeface="Times New Roman" panose="02020603050405020304" pitchFamily="18" charset="0"/>
              </a:rPr>
              <a:t>Mỗi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chứa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con </a:t>
            </a:r>
            <a:r>
              <a:rPr lang="en-US" sz="3200" dirty="0" err="1">
                <a:latin typeface="Times New Roman" panose="02020603050405020304" pitchFamily="18" charset="0"/>
                <a:cs typeface="Times New Roman" panose="02020603050405020304" pitchFamily="18" charset="0"/>
              </a:rPr>
              <a:t>trỏ</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chỉ</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tiếp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Các</a:t>
            </a:r>
            <a:r>
              <a:rPr lang="en-US" sz="3200" dirty="0">
                <a:latin typeface="Times New Roman" panose="02020603050405020304" pitchFamily="18" charset="0"/>
                <a:cs typeface="Times New Roman" panose="02020603050405020304" pitchFamily="18" charset="0"/>
              </a:rPr>
              <a:t> con </a:t>
            </a:r>
            <a:r>
              <a:rPr lang="en-US" sz="3200" dirty="0" err="1">
                <a:latin typeface="Times New Roman" panose="02020603050405020304" pitchFamily="18" charset="0"/>
                <a:cs typeface="Times New Roman" panose="02020603050405020304" pitchFamily="18" charset="0"/>
              </a:rPr>
              <a:t>trỏ</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này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sẳn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dùng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người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dùng</a:t>
            </a:r>
            <a:r>
              <a:rPr lang="en-US" sz="3200"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a:p>
            <a:pPr marL="0" indent="0">
              <a:buNone/>
            </a:pPr>
            <a:endParaRPr lang="en-US" sz="3200" b="1" dirty="0">
              <a:solidFill>
                <a:schemeClr val="tx1"/>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9709" y="2283269"/>
            <a:ext cx="4012601" cy="4012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851941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4558" y="1845735"/>
            <a:ext cx="6820525" cy="4300233"/>
          </a:xfrm>
        </p:spPr>
        <p:txBody>
          <a:bodyPr>
            <a:normAutofit fontScale="77500" lnSpcReduction="20000"/>
          </a:bodyPr>
          <a:lstStyle/>
          <a:p>
            <a:pPr marL="0" indent="0">
              <a:buNone/>
            </a:pPr>
            <a:r>
              <a:rPr lang="en-US" sz="3200" dirty="0" err="1">
                <a:solidFill>
                  <a:schemeClr val="tx1"/>
                </a:solidFill>
              </a:rPr>
              <a:t>Các</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pháp</a:t>
            </a:r>
            <a:r>
              <a:rPr lang="en-US" sz="3200" dirty="0">
                <a:solidFill>
                  <a:schemeClr val="tx1"/>
                </a:solidFill>
              </a:rPr>
              <a:t> </a:t>
            </a:r>
            <a:r>
              <a:rPr lang="en-US" sz="3200" dirty="0" err="1">
                <a:solidFill>
                  <a:schemeClr val="tx1"/>
                </a:solidFill>
              </a:rPr>
              <a:t>cấp</a:t>
            </a:r>
            <a:r>
              <a:rPr lang="en-US" sz="3200" dirty="0">
                <a:solidFill>
                  <a:schemeClr val="tx1"/>
                </a:solidFill>
              </a:rPr>
              <a:t> </a:t>
            </a:r>
            <a:r>
              <a:rPr lang="en-US" sz="3200" dirty="0" err="1">
                <a:solidFill>
                  <a:schemeClr val="tx1"/>
                </a:solidFill>
              </a:rPr>
              <a:t>phát</a:t>
            </a:r>
            <a:r>
              <a:rPr lang="en-US" sz="3200" dirty="0">
                <a:solidFill>
                  <a:schemeClr val="tx1"/>
                </a:solidFill>
              </a:rPr>
              <a:t> </a:t>
            </a:r>
            <a:r>
              <a:rPr lang="en-US" sz="3200" dirty="0" err="1">
                <a:solidFill>
                  <a:schemeClr val="tx1"/>
                </a:solidFill>
              </a:rPr>
              <a:t>không</a:t>
            </a:r>
            <a:r>
              <a:rPr lang="en-US" sz="3200" dirty="0">
                <a:solidFill>
                  <a:schemeClr val="tx1"/>
                </a:solidFill>
              </a:rPr>
              <a:t> </a:t>
            </a:r>
            <a:r>
              <a:rPr lang="en-US" sz="3200" dirty="0" err="1">
                <a:solidFill>
                  <a:schemeClr val="tx1"/>
                </a:solidFill>
              </a:rPr>
              <a:t>gian</a:t>
            </a:r>
            <a:r>
              <a:rPr lang="en-US" sz="3200" dirty="0">
                <a:solidFill>
                  <a:schemeClr val="tx1"/>
                </a:solidFill>
              </a:rPr>
              <a:t> </a:t>
            </a:r>
            <a:r>
              <a:rPr lang="en-US" sz="3200" dirty="0" err="1">
                <a:solidFill>
                  <a:schemeClr val="tx1"/>
                </a:solidFill>
              </a:rPr>
              <a:t>tự</a:t>
            </a:r>
            <a:r>
              <a:rPr lang="en-US" sz="3200" dirty="0">
                <a:solidFill>
                  <a:schemeClr val="tx1"/>
                </a:solidFill>
              </a:rPr>
              <a:t> do</a:t>
            </a:r>
          </a:p>
          <a:p>
            <a:pPr marL="0" indent="0">
              <a:buNone/>
            </a:pPr>
            <a:r>
              <a:rPr lang="en-US" sz="2800" b="1" dirty="0" err="1"/>
              <a:t>Cấp</a:t>
            </a:r>
            <a:r>
              <a:rPr lang="en-US" sz="2800" b="1" dirty="0"/>
              <a:t> </a:t>
            </a:r>
            <a:r>
              <a:rPr lang="en-US" sz="2800" b="1" dirty="0" err="1"/>
              <a:t>phát</a:t>
            </a:r>
            <a:r>
              <a:rPr lang="en-US" sz="2800" b="1" dirty="0"/>
              <a:t> </a:t>
            </a:r>
            <a:r>
              <a:rPr lang="en-US" sz="2800" b="1" dirty="0" err="1"/>
              <a:t>được</a:t>
            </a:r>
            <a:r>
              <a:rPr lang="en-US" sz="2800" b="1" dirty="0"/>
              <a:t> </a:t>
            </a:r>
            <a:r>
              <a:rPr lang="en-US" sz="2800" b="1" dirty="0" err="1"/>
              <a:t>lập</a:t>
            </a:r>
            <a:r>
              <a:rPr lang="en-US" sz="2800" b="1" dirty="0"/>
              <a:t> </a:t>
            </a:r>
            <a:r>
              <a:rPr lang="en-US" sz="2800" b="1" dirty="0" err="1"/>
              <a:t>chỉ</a:t>
            </a:r>
            <a:r>
              <a:rPr lang="en-US" sz="2800" b="1" dirty="0"/>
              <a:t> </a:t>
            </a:r>
            <a:r>
              <a:rPr lang="en-US" sz="2800" b="1" dirty="0" err="1"/>
              <a:t>mục</a:t>
            </a:r>
            <a:endParaRPr lang="en-US" sz="2800" b="1" dirty="0"/>
          </a:p>
          <a:p>
            <a:r>
              <a:rPr lang="en-US" sz="2800" dirty="0" err="1"/>
              <a:t>Cấp</a:t>
            </a:r>
            <a:r>
              <a:rPr lang="en-US" sz="2800" dirty="0"/>
              <a:t> </a:t>
            </a:r>
            <a:r>
              <a:rPr lang="en-US" sz="2800" dirty="0" err="1"/>
              <a:t>phát</a:t>
            </a:r>
            <a:r>
              <a:rPr lang="en-US" sz="2800" dirty="0"/>
              <a:t> </a:t>
            </a:r>
            <a:r>
              <a:rPr lang="en-US" sz="2800" dirty="0" err="1"/>
              <a:t>liên</a:t>
            </a:r>
            <a:r>
              <a:rPr lang="en-US" sz="2800" dirty="0"/>
              <a:t> </a:t>
            </a:r>
            <a:r>
              <a:rPr lang="en-US" sz="2800" dirty="0" err="1"/>
              <a:t>kết</a:t>
            </a:r>
            <a:r>
              <a:rPr lang="en-US" sz="2800" dirty="0"/>
              <a:t> </a:t>
            </a:r>
            <a:r>
              <a:rPr lang="en-US" sz="2800" dirty="0" err="1"/>
              <a:t>giải</a:t>
            </a:r>
            <a:r>
              <a:rPr lang="en-US" sz="2800" dirty="0"/>
              <a:t> </a:t>
            </a:r>
            <a:r>
              <a:rPr lang="en-US" sz="2800" dirty="0" err="1"/>
              <a:t>quyết</a:t>
            </a:r>
            <a:r>
              <a:rPr lang="en-US" sz="2800" dirty="0"/>
              <a:t> </a:t>
            </a:r>
            <a:r>
              <a:rPr lang="en-US" sz="2800" dirty="0" err="1"/>
              <a:t>việc</a:t>
            </a:r>
            <a:r>
              <a:rPr lang="en-US" sz="2800" dirty="0"/>
              <a:t> </a:t>
            </a:r>
            <a:r>
              <a:rPr lang="en-US" sz="2800" dirty="0" err="1"/>
              <a:t>phân</a:t>
            </a:r>
            <a:r>
              <a:rPr lang="en-US" sz="2800" dirty="0"/>
              <a:t> </a:t>
            </a:r>
            <a:r>
              <a:rPr lang="en-US" sz="2800" dirty="0" err="1"/>
              <a:t>mãnh</a:t>
            </a:r>
            <a:r>
              <a:rPr lang="en-US" sz="2800" dirty="0"/>
              <a:t> </a:t>
            </a:r>
            <a:r>
              <a:rPr lang="en-US" sz="2800" dirty="0" err="1"/>
              <a:t>ngoài</a:t>
            </a:r>
            <a:r>
              <a:rPr lang="en-US" sz="2800" dirty="0"/>
              <a:t> </a:t>
            </a:r>
            <a:r>
              <a:rPr lang="en-US" sz="2800" dirty="0" err="1"/>
              <a:t>và</a:t>
            </a:r>
            <a:r>
              <a:rPr lang="en-US" sz="2800" dirty="0"/>
              <a:t> </a:t>
            </a:r>
            <a:r>
              <a:rPr lang="en-US" sz="2800" dirty="0" err="1"/>
              <a:t>vấn</a:t>
            </a:r>
            <a:r>
              <a:rPr lang="en-US" sz="2800" dirty="0"/>
              <a:t> </a:t>
            </a:r>
            <a:r>
              <a:rPr lang="en-US" sz="2800" dirty="0" err="1"/>
              <a:t>đề</a:t>
            </a:r>
            <a:r>
              <a:rPr lang="en-US" sz="2800" dirty="0"/>
              <a:t> </a:t>
            </a:r>
            <a:r>
              <a:rPr lang="en-US" sz="2800" dirty="0" err="1"/>
              <a:t>khai</a:t>
            </a:r>
            <a:r>
              <a:rPr lang="en-US" sz="2800" dirty="0"/>
              <a:t> </a:t>
            </a:r>
            <a:r>
              <a:rPr lang="en-US" sz="2800" dirty="0" err="1"/>
              <a:t>báo</a:t>
            </a:r>
            <a:r>
              <a:rPr lang="en-US" sz="2800" dirty="0"/>
              <a:t> </a:t>
            </a:r>
            <a:r>
              <a:rPr lang="en-US" sz="2800" dirty="0" err="1"/>
              <a:t>kích</a:t>
            </a:r>
            <a:r>
              <a:rPr lang="en-US" sz="2800" dirty="0"/>
              <a:t> </a:t>
            </a:r>
            <a:r>
              <a:rPr lang="en-US" sz="2800" dirty="0" err="1"/>
              <a:t>thước</a:t>
            </a:r>
            <a:r>
              <a:rPr lang="en-US" sz="2800" dirty="0"/>
              <a:t> </a:t>
            </a:r>
            <a:r>
              <a:rPr lang="en-US" sz="2800" dirty="0" err="1"/>
              <a:t>của</a:t>
            </a:r>
            <a:r>
              <a:rPr lang="en-US" sz="2800" dirty="0"/>
              <a:t> </a:t>
            </a:r>
            <a:r>
              <a:rPr lang="en-US" sz="2800" dirty="0" err="1"/>
              <a:t>cấp</a:t>
            </a:r>
            <a:r>
              <a:rPr lang="en-US" sz="2800" dirty="0"/>
              <a:t> </a:t>
            </a:r>
            <a:r>
              <a:rPr lang="en-US" sz="2800" dirty="0" err="1"/>
              <a:t>phát</a:t>
            </a:r>
            <a:r>
              <a:rPr lang="en-US" sz="2800" dirty="0"/>
              <a:t> </a:t>
            </a:r>
            <a:r>
              <a:rPr lang="en-US" sz="2800" dirty="0" err="1"/>
              <a:t>kề</a:t>
            </a:r>
            <a:r>
              <a:rPr lang="en-US" sz="2800" dirty="0"/>
              <a:t>. </a:t>
            </a:r>
            <a:r>
              <a:rPr lang="en-US" sz="2800" dirty="0" err="1"/>
              <a:t>Tuy</a:t>
            </a:r>
            <a:r>
              <a:rPr lang="en-US" sz="2800" dirty="0"/>
              <a:t> </a:t>
            </a:r>
            <a:r>
              <a:rPr lang="en-US" sz="2800" dirty="0" err="1"/>
              <a:t>nhiên</a:t>
            </a:r>
            <a:r>
              <a:rPr lang="en-US" sz="2800" dirty="0"/>
              <a:t>, </a:t>
            </a:r>
            <a:r>
              <a:rPr lang="en-US" sz="2800" dirty="0" err="1"/>
              <a:t>cấp</a:t>
            </a:r>
            <a:r>
              <a:rPr lang="en-US" sz="2800" dirty="0"/>
              <a:t> </a:t>
            </a:r>
            <a:r>
              <a:rPr lang="en-US" sz="2800" dirty="0" err="1"/>
              <a:t>phát</a:t>
            </a:r>
            <a:r>
              <a:rPr lang="en-US" sz="2800" dirty="0"/>
              <a:t> </a:t>
            </a:r>
            <a:r>
              <a:rPr lang="en-US" sz="2800" dirty="0" err="1"/>
              <a:t>liên</a:t>
            </a:r>
            <a:r>
              <a:rPr lang="en-US" sz="2800" dirty="0"/>
              <a:t> </a:t>
            </a:r>
            <a:r>
              <a:rPr lang="en-US" sz="2800" dirty="0" err="1"/>
              <a:t>kết</a:t>
            </a:r>
            <a:r>
              <a:rPr lang="en-US" sz="2800" dirty="0"/>
              <a:t> </a:t>
            </a:r>
            <a:r>
              <a:rPr lang="en-US" sz="2800" dirty="0" err="1"/>
              <a:t>không</a:t>
            </a:r>
            <a:r>
              <a:rPr lang="en-US" sz="2800" dirty="0"/>
              <a:t> </a:t>
            </a:r>
            <a:r>
              <a:rPr lang="en-US" sz="2800" dirty="0" err="1"/>
              <a:t>hỗ</a:t>
            </a:r>
            <a:r>
              <a:rPr lang="en-US" sz="2800" dirty="0"/>
              <a:t> </a:t>
            </a:r>
            <a:r>
              <a:rPr lang="en-US" sz="2800" dirty="0" err="1"/>
              <a:t>trợ</a:t>
            </a:r>
            <a:r>
              <a:rPr lang="en-US" sz="2800" dirty="0"/>
              <a:t> </a:t>
            </a:r>
            <a:r>
              <a:rPr lang="en-US" sz="2800" dirty="0" err="1"/>
              <a:t>truy</a:t>
            </a:r>
            <a:r>
              <a:rPr lang="en-US" sz="2800" dirty="0"/>
              <a:t> </a:t>
            </a:r>
            <a:r>
              <a:rPr lang="en-US" sz="2800" dirty="0" err="1"/>
              <a:t>xuất</a:t>
            </a:r>
            <a:r>
              <a:rPr lang="en-US" sz="2800" dirty="0"/>
              <a:t> </a:t>
            </a:r>
            <a:r>
              <a:rPr lang="en-US" sz="2800" dirty="0" err="1"/>
              <a:t>trực</a:t>
            </a:r>
            <a:r>
              <a:rPr lang="en-US" sz="2800" dirty="0"/>
              <a:t> </a:t>
            </a:r>
            <a:r>
              <a:rPr lang="en-US" sz="2800" dirty="0" err="1"/>
              <a:t>tiếp</a:t>
            </a:r>
            <a:r>
              <a:rPr lang="en-US" sz="2800" dirty="0"/>
              <a:t> </a:t>
            </a:r>
            <a:r>
              <a:rPr lang="en-US" sz="2800" dirty="0" err="1"/>
              <a:t>hiệu</a:t>
            </a:r>
            <a:r>
              <a:rPr lang="en-US" sz="2800" dirty="0"/>
              <a:t> </a:t>
            </a:r>
            <a:r>
              <a:rPr lang="en-US" sz="2800" dirty="0" err="1"/>
              <a:t>quả</a:t>
            </a:r>
            <a:r>
              <a:rPr lang="en-US" sz="2800" dirty="0"/>
              <a:t> </a:t>
            </a:r>
            <a:r>
              <a:rPr lang="en-US" sz="2800" dirty="0" err="1"/>
              <a:t>vì</a:t>
            </a:r>
            <a:r>
              <a:rPr lang="en-US" sz="2800" dirty="0"/>
              <a:t> </a:t>
            </a:r>
            <a:r>
              <a:rPr lang="en-US" sz="2800" dirty="0" err="1"/>
              <a:t>các</a:t>
            </a:r>
            <a:r>
              <a:rPr lang="en-US" sz="2800" dirty="0"/>
              <a:t> con </a:t>
            </a:r>
            <a:r>
              <a:rPr lang="en-US" sz="2800" dirty="0" err="1"/>
              <a:t>trỏ</a:t>
            </a:r>
            <a:r>
              <a:rPr lang="en-US" sz="2800" dirty="0"/>
              <a:t> </a:t>
            </a:r>
            <a:r>
              <a:rPr lang="en-US" sz="2800" dirty="0" err="1"/>
              <a:t>chỉ</a:t>
            </a:r>
            <a:r>
              <a:rPr lang="en-US" sz="2800" dirty="0"/>
              <a:t> </a:t>
            </a:r>
            <a:r>
              <a:rPr lang="en-US" sz="2800" dirty="0" err="1"/>
              <a:t>tới</a:t>
            </a:r>
            <a:r>
              <a:rPr lang="en-US" sz="2800" dirty="0"/>
              <a:t> </a:t>
            </a:r>
            <a:r>
              <a:rPr lang="en-US" sz="2800" dirty="0" err="1"/>
              <a:t>các</a:t>
            </a:r>
            <a:r>
              <a:rPr lang="en-US" sz="2800" dirty="0"/>
              <a:t> </a:t>
            </a:r>
            <a:r>
              <a:rPr lang="en-US" sz="2800" dirty="0" err="1"/>
              <a:t>khối</a:t>
            </a:r>
            <a:r>
              <a:rPr lang="en-US" sz="2800" dirty="0"/>
              <a:t> </a:t>
            </a:r>
            <a:r>
              <a:rPr lang="en-US" sz="2800" dirty="0" err="1"/>
              <a:t>được</a:t>
            </a:r>
            <a:r>
              <a:rPr lang="en-US" sz="2800" dirty="0"/>
              <a:t> </a:t>
            </a:r>
            <a:r>
              <a:rPr lang="en-US" sz="2800" dirty="0" err="1"/>
              <a:t>phân</a:t>
            </a:r>
            <a:r>
              <a:rPr lang="en-US" sz="2800" dirty="0"/>
              <a:t> </a:t>
            </a:r>
            <a:r>
              <a:rPr lang="en-US" sz="2800" dirty="0" err="1"/>
              <a:t>tán</a:t>
            </a:r>
            <a:r>
              <a:rPr lang="en-US" sz="2800" dirty="0"/>
              <a:t> </a:t>
            </a:r>
            <a:r>
              <a:rPr lang="en-US" sz="2800" dirty="0" err="1"/>
              <a:t>với</a:t>
            </a:r>
            <a:r>
              <a:rPr lang="en-US" sz="2800" dirty="0"/>
              <a:t> </a:t>
            </a:r>
            <a:r>
              <a:rPr lang="en-US" sz="2800" dirty="0" err="1"/>
              <a:t>chính</a:t>
            </a:r>
            <a:r>
              <a:rPr lang="en-US" sz="2800" dirty="0"/>
              <a:t> </a:t>
            </a:r>
            <a:r>
              <a:rPr lang="en-US" sz="2800" dirty="0" err="1"/>
              <a:t>các</a:t>
            </a:r>
            <a:r>
              <a:rPr lang="en-US" sz="2800" dirty="0"/>
              <a:t> </a:t>
            </a:r>
            <a:r>
              <a:rPr lang="en-US" sz="2800" dirty="0" err="1"/>
              <a:t>khối</a:t>
            </a:r>
            <a:r>
              <a:rPr lang="en-US" sz="2800" dirty="0"/>
              <a:t> </a:t>
            </a:r>
            <a:r>
              <a:rPr lang="en-US" sz="2800" dirty="0" err="1"/>
              <a:t>đó</a:t>
            </a:r>
            <a:r>
              <a:rPr lang="en-US" sz="2800" dirty="0"/>
              <a:t> qua </a:t>
            </a:r>
            <a:r>
              <a:rPr lang="en-US" sz="2800" dirty="0" err="1"/>
              <a:t>đĩa</a:t>
            </a:r>
            <a:r>
              <a:rPr lang="en-US" sz="2800" dirty="0"/>
              <a:t> </a:t>
            </a:r>
            <a:r>
              <a:rPr lang="en-US" sz="2800" dirty="0" err="1"/>
              <a:t>và</a:t>
            </a:r>
            <a:r>
              <a:rPr lang="en-US" sz="2800" dirty="0"/>
              <a:t> </a:t>
            </a:r>
            <a:r>
              <a:rPr lang="en-US" sz="2800" dirty="0" err="1"/>
              <a:t>cần</a:t>
            </a:r>
            <a:r>
              <a:rPr lang="en-US" sz="2800" dirty="0"/>
              <a:t> </a:t>
            </a:r>
            <a:r>
              <a:rPr lang="en-US" sz="2800" dirty="0" err="1"/>
              <a:t>được</a:t>
            </a:r>
            <a:r>
              <a:rPr lang="en-US" sz="2800" dirty="0"/>
              <a:t> </a:t>
            </a:r>
            <a:r>
              <a:rPr lang="en-US" sz="2800" dirty="0" err="1"/>
              <a:t>lấy</a:t>
            </a:r>
            <a:r>
              <a:rPr lang="en-US" sz="2800" dirty="0"/>
              <a:t> </a:t>
            </a:r>
            <a:r>
              <a:rPr lang="en-US" sz="2800" dirty="0" err="1"/>
              <a:t>lại</a:t>
            </a:r>
            <a:r>
              <a:rPr lang="en-US" sz="2800" dirty="0"/>
              <a:t> </a:t>
            </a:r>
            <a:r>
              <a:rPr lang="en-US" sz="2800" dirty="0" err="1"/>
              <a:t>trong</a:t>
            </a:r>
            <a:r>
              <a:rPr lang="en-US" sz="2800" dirty="0"/>
              <a:t> </a:t>
            </a:r>
            <a:r>
              <a:rPr lang="en-US" sz="2800" dirty="0" err="1"/>
              <a:t>thứ</a:t>
            </a:r>
            <a:r>
              <a:rPr lang="en-US" sz="2800" dirty="0"/>
              <a:t> </a:t>
            </a:r>
            <a:r>
              <a:rPr lang="en-US" sz="2800" dirty="0" err="1"/>
              <a:t>tự</a:t>
            </a:r>
            <a:r>
              <a:rPr lang="en-US" sz="2800" dirty="0"/>
              <a:t>. </a:t>
            </a:r>
            <a:r>
              <a:rPr lang="en-US" sz="2800" dirty="0" err="1"/>
              <a:t>Cấp</a:t>
            </a:r>
            <a:r>
              <a:rPr lang="en-US" sz="2800" dirty="0"/>
              <a:t> </a:t>
            </a:r>
            <a:r>
              <a:rPr lang="en-US" sz="2800" dirty="0" err="1"/>
              <a:t>phát</a:t>
            </a:r>
            <a:r>
              <a:rPr lang="en-US" sz="2800" dirty="0"/>
              <a:t> </a:t>
            </a:r>
            <a:r>
              <a:rPr lang="en-US" sz="2800" dirty="0" err="1"/>
              <a:t>được</a:t>
            </a:r>
            <a:r>
              <a:rPr lang="en-US" sz="2800" dirty="0"/>
              <a:t> </a:t>
            </a:r>
            <a:r>
              <a:rPr lang="en-US" sz="2800" dirty="0" err="1"/>
              <a:t>lập</a:t>
            </a:r>
            <a:r>
              <a:rPr lang="en-US" sz="2800" dirty="0"/>
              <a:t> </a:t>
            </a:r>
            <a:r>
              <a:rPr lang="en-US" sz="2800" dirty="0" err="1"/>
              <a:t>chỉ</a:t>
            </a:r>
            <a:r>
              <a:rPr lang="en-US" sz="2800" dirty="0"/>
              <a:t> </a:t>
            </a:r>
            <a:r>
              <a:rPr lang="en-US" sz="2800" dirty="0" err="1"/>
              <a:t>mục</a:t>
            </a:r>
            <a:r>
              <a:rPr lang="en-US" sz="2800" dirty="0"/>
              <a:t> </a:t>
            </a:r>
            <a:r>
              <a:rPr lang="en-US" sz="2800" dirty="0" err="1"/>
              <a:t>giải</a:t>
            </a:r>
            <a:r>
              <a:rPr lang="en-US" sz="2800" dirty="0"/>
              <a:t> </a:t>
            </a:r>
            <a:r>
              <a:rPr lang="en-US" sz="2800" dirty="0" err="1"/>
              <a:t>quyết</a:t>
            </a:r>
            <a:r>
              <a:rPr lang="en-US" sz="2800" dirty="0"/>
              <a:t> </a:t>
            </a:r>
            <a:r>
              <a:rPr lang="en-US" sz="2800" dirty="0" err="1"/>
              <a:t>vấn</a:t>
            </a:r>
            <a:r>
              <a:rPr lang="en-US" sz="2800" dirty="0"/>
              <a:t> </a:t>
            </a:r>
            <a:r>
              <a:rPr lang="en-US" sz="2800" dirty="0" err="1"/>
              <a:t>đề</a:t>
            </a:r>
            <a:r>
              <a:rPr lang="en-US" sz="2800" dirty="0"/>
              <a:t> </a:t>
            </a:r>
            <a:r>
              <a:rPr lang="en-US" sz="2800" dirty="0" err="1"/>
              <a:t>này</a:t>
            </a:r>
            <a:r>
              <a:rPr lang="en-US" sz="2800" dirty="0"/>
              <a:t> </a:t>
            </a:r>
            <a:r>
              <a:rPr lang="en-US" sz="2800" dirty="0" err="1"/>
              <a:t>bằng</a:t>
            </a:r>
            <a:r>
              <a:rPr lang="en-US" sz="2800" dirty="0"/>
              <a:t> </a:t>
            </a:r>
            <a:r>
              <a:rPr lang="en-US" sz="2800" dirty="0" err="1"/>
              <a:t>cách</a:t>
            </a:r>
            <a:r>
              <a:rPr lang="en-US" sz="2800" dirty="0"/>
              <a:t> </a:t>
            </a:r>
            <a:r>
              <a:rPr lang="en-US" sz="2800" dirty="0" err="1"/>
              <a:t>mang</a:t>
            </a:r>
            <a:r>
              <a:rPr lang="en-US" sz="2800" dirty="0"/>
              <a:t> </a:t>
            </a:r>
            <a:r>
              <a:rPr lang="en-US" sz="2800" dirty="0" err="1"/>
              <a:t>tất</a:t>
            </a:r>
            <a:r>
              <a:rPr lang="en-US" sz="2800" dirty="0"/>
              <a:t> </a:t>
            </a:r>
            <a:r>
              <a:rPr lang="en-US" sz="2800" dirty="0" err="1"/>
              <a:t>cả</a:t>
            </a:r>
            <a:r>
              <a:rPr lang="en-US" sz="2800" dirty="0"/>
              <a:t> con </a:t>
            </a:r>
            <a:r>
              <a:rPr lang="en-US" sz="2800" dirty="0" err="1"/>
              <a:t>trỏ</a:t>
            </a:r>
            <a:r>
              <a:rPr lang="en-US" sz="2800" dirty="0"/>
              <a:t> </a:t>
            </a:r>
            <a:r>
              <a:rPr lang="en-US" sz="2800" dirty="0" err="1"/>
              <a:t>vào</a:t>
            </a:r>
            <a:r>
              <a:rPr lang="en-US" sz="2800" dirty="0"/>
              <a:t> </a:t>
            </a:r>
            <a:r>
              <a:rPr lang="en-US" sz="2800" dirty="0" err="1"/>
              <a:t>một</a:t>
            </a:r>
            <a:r>
              <a:rPr lang="en-US" sz="2800" dirty="0"/>
              <a:t> </a:t>
            </a:r>
            <a:r>
              <a:rPr lang="en-US" sz="2800" dirty="0" err="1"/>
              <a:t>vị</a:t>
            </a:r>
            <a:r>
              <a:rPr lang="en-US" sz="2800" dirty="0"/>
              <a:t> </a:t>
            </a:r>
            <a:r>
              <a:rPr lang="en-US" sz="2800" dirty="0" err="1"/>
              <a:t>trí</a:t>
            </a:r>
            <a:r>
              <a:rPr lang="en-US" sz="2800" dirty="0"/>
              <a:t>: </a:t>
            </a:r>
            <a:r>
              <a:rPr lang="en-US" sz="2800" dirty="0" err="1"/>
              <a:t>khối</a:t>
            </a:r>
            <a:r>
              <a:rPr lang="en-US" sz="2800" dirty="0"/>
              <a:t> </a:t>
            </a:r>
            <a:r>
              <a:rPr lang="en-US" sz="2800" dirty="0" err="1"/>
              <a:t>chỉ</a:t>
            </a:r>
            <a:r>
              <a:rPr lang="en-US" sz="2800" dirty="0"/>
              <a:t> </a:t>
            </a:r>
            <a:r>
              <a:rPr lang="en-US" sz="2800" dirty="0" err="1"/>
              <a:t>mục</a:t>
            </a:r>
            <a:r>
              <a:rPr lang="en-US" sz="2800" dirty="0"/>
              <a:t> (index block).</a:t>
            </a:r>
            <a:endParaRPr lang="en-US" sz="2800" b="1" dirty="0"/>
          </a:p>
          <a:p>
            <a:r>
              <a:rPr lang="en-US" sz="2800" dirty="0" err="1"/>
              <a:t>Mỗi</a:t>
            </a:r>
            <a:r>
              <a:rPr lang="en-US" sz="2800" dirty="0"/>
              <a:t> </a:t>
            </a:r>
            <a:r>
              <a:rPr lang="en-US" sz="2800" dirty="0" err="1"/>
              <a:t>tập</a:t>
            </a:r>
            <a:r>
              <a:rPr lang="en-US" sz="2800" dirty="0"/>
              <a:t> tin </a:t>
            </a:r>
            <a:r>
              <a:rPr lang="en-US" sz="2800" dirty="0" err="1"/>
              <a:t>có</a:t>
            </a:r>
            <a:r>
              <a:rPr lang="en-US" sz="2800" dirty="0"/>
              <a:t> </a:t>
            </a:r>
            <a:r>
              <a:rPr lang="en-US" sz="2800" dirty="0" err="1"/>
              <a:t>khối</a:t>
            </a:r>
            <a:r>
              <a:rPr lang="en-US" sz="2800" dirty="0"/>
              <a:t> </a:t>
            </a:r>
            <a:r>
              <a:rPr lang="en-US" sz="2800" dirty="0" err="1"/>
              <a:t>chỉ</a:t>
            </a:r>
            <a:r>
              <a:rPr lang="en-US" sz="2800" dirty="0"/>
              <a:t> </a:t>
            </a:r>
            <a:r>
              <a:rPr lang="en-US" sz="2800" dirty="0" err="1"/>
              <a:t>mục</a:t>
            </a:r>
            <a:r>
              <a:rPr lang="en-US" sz="2800" dirty="0"/>
              <a:t> </a:t>
            </a:r>
            <a:r>
              <a:rPr lang="en-US" sz="2800" dirty="0" err="1"/>
              <a:t>của</a:t>
            </a:r>
            <a:r>
              <a:rPr lang="en-US" sz="2800" dirty="0"/>
              <a:t> </a:t>
            </a:r>
            <a:r>
              <a:rPr lang="en-US" sz="2800" dirty="0" err="1"/>
              <a:t>chính</a:t>
            </a:r>
            <a:r>
              <a:rPr lang="en-US" sz="2800" dirty="0"/>
              <a:t> </a:t>
            </a:r>
            <a:r>
              <a:rPr lang="en-US" sz="2800" dirty="0" err="1"/>
              <a:t>nó</a:t>
            </a:r>
            <a:r>
              <a:rPr lang="en-US" sz="2800" dirty="0"/>
              <a:t>, </a:t>
            </a:r>
            <a:r>
              <a:rPr lang="en-US" sz="2800" dirty="0" err="1"/>
              <a:t>khối</a:t>
            </a:r>
            <a:r>
              <a:rPr lang="en-US" sz="2800" dirty="0"/>
              <a:t> </a:t>
            </a:r>
            <a:r>
              <a:rPr lang="en-US" sz="2800" dirty="0" err="1"/>
              <a:t>này</a:t>
            </a:r>
            <a:r>
              <a:rPr lang="en-US" sz="2800" dirty="0"/>
              <a:t> </a:t>
            </a:r>
            <a:r>
              <a:rPr lang="en-US" sz="2800" dirty="0" err="1"/>
              <a:t>là</a:t>
            </a:r>
            <a:r>
              <a:rPr lang="en-US" sz="2800" dirty="0"/>
              <a:t> </a:t>
            </a:r>
            <a:r>
              <a:rPr lang="en-US" sz="2800" dirty="0" err="1"/>
              <a:t>một</a:t>
            </a:r>
            <a:r>
              <a:rPr lang="en-US" sz="2800" dirty="0"/>
              <a:t> </a:t>
            </a:r>
            <a:r>
              <a:rPr lang="en-US" sz="2800" dirty="0" err="1"/>
              <a:t>mảng</a:t>
            </a:r>
            <a:r>
              <a:rPr lang="en-US" sz="2800" dirty="0"/>
              <a:t> </a:t>
            </a:r>
            <a:r>
              <a:rPr lang="en-US" sz="2800" dirty="0" err="1"/>
              <a:t>các</a:t>
            </a:r>
            <a:r>
              <a:rPr lang="en-US" sz="2800" dirty="0"/>
              <a:t> </a:t>
            </a:r>
            <a:r>
              <a:rPr lang="en-US" sz="2800" dirty="0" err="1"/>
              <a:t>địa</a:t>
            </a:r>
            <a:r>
              <a:rPr lang="en-US" sz="2800" dirty="0"/>
              <a:t> </a:t>
            </a:r>
            <a:r>
              <a:rPr lang="en-US" sz="2800" dirty="0" err="1"/>
              <a:t>chỉ</a:t>
            </a:r>
            <a:r>
              <a:rPr lang="en-US" sz="2800" dirty="0"/>
              <a:t> </a:t>
            </a:r>
            <a:r>
              <a:rPr lang="en-US" sz="2800" dirty="0" err="1"/>
              <a:t>khối</a:t>
            </a:r>
            <a:r>
              <a:rPr lang="en-US" sz="2800" dirty="0"/>
              <a:t> </a:t>
            </a:r>
            <a:r>
              <a:rPr lang="en-US" sz="2800" dirty="0" err="1"/>
              <a:t>đĩa</a:t>
            </a:r>
            <a:r>
              <a:rPr lang="en-US" sz="2800" dirty="0"/>
              <a:t>. </a:t>
            </a:r>
            <a:r>
              <a:rPr lang="en-US" sz="2800" dirty="0" err="1"/>
              <a:t>Mục</a:t>
            </a:r>
            <a:r>
              <a:rPr lang="en-US" sz="2800" dirty="0"/>
              <a:t> </a:t>
            </a:r>
            <a:r>
              <a:rPr lang="en-US" sz="2800" dirty="0" err="1"/>
              <a:t>từ</a:t>
            </a:r>
            <a:r>
              <a:rPr lang="en-US" sz="2800" dirty="0"/>
              <a:t> </a:t>
            </a:r>
            <a:r>
              <a:rPr lang="en-US" sz="2800" dirty="0" err="1"/>
              <a:t>thứ</a:t>
            </a:r>
            <a:r>
              <a:rPr lang="en-US" sz="2800" dirty="0"/>
              <a:t> </a:t>
            </a:r>
            <a:r>
              <a:rPr lang="en-US" sz="2800" dirty="0" err="1"/>
              <a:t>i</a:t>
            </a:r>
            <a:r>
              <a:rPr lang="en-US" sz="2800" dirty="0"/>
              <a:t> </a:t>
            </a:r>
            <a:r>
              <a:rPr lang="en-US" sz="2800" dirty="0" err="1"/>
              <a:t>trong</a:t>
            </a:r>
            <a:r>
              <a:rPr lang="en-US" sz="2800" dirty="0"/>
              <a:t> </a:t>
            </a:r>
            <a:r>
              <a:rPr lang="en-US" sz="2800" dirty="0" err="1"/>
              <a:t>khối</a:t>
            </a:r>
            <a:r>
              <a:rPr lang="en-US" sz="2800" dirty="0"/>
              <a:t> </a:t>
            </a:r>
            <a:r>
              <a:rPr lang="en-US" sz="2800" dirty="0" err="1"/>
              <a:t>chỉ</a:t>
            </a:r>
            <a:r>
              <a:rPr lang="en-US" sz="2800" dirty="0"/>
              <a:t> </a:t>
            </a:r>
            <a:r>
              <a:rPr lang="en-US" sz="2800" dirty="0" err="1"/>
              <a:t>mục</a:t>
            </a:r>
            <a:r>
              <a:rPr lang="en-US" sz="2800" dirty="0"/>
              <a:t> </a:t>
            </a:r>
            <a:r>
              <a:rPr lang="en-US" sz="2800" dirty="0" err="1"/>
              <a:t>chỉ</a:t>
            </a:r>
            <a:r>
              <a:rPr lang="en-US" sz="2800" dirty="0"/>
              <a:t> </a:t>
            </a:r>
            <a:r>
              <a:rPr lang="en-US" sz="2800" dirty="0" err="1"/>
              <a:t>tới</a:t>
            </a:r>
            <a:r>
              <a:rPr lang="en-US" sz="2800" dirty="0"/>
              <a:t> </a:t>
            </a:r>
            <a:r>
              <a:rPr lang="en-US" sz="2800" dirty="0" err="1"/>
              <a:t>khối</a:t>
            </a:r>
            <a:r>
              <a:rPr lang="en-US" sz="2800" dirty="0"/>
              <a:t> </a:t>
            </a:r>
            <a:r>
              <a:rPr lang="en-US" sz="2800" dirty="0" err="1"/>
              <a:t>i</a:t>
            </a:r>
            <a:r>
              <a:rPr lang="en-US" sz="2800" dirty="0"/>
              <a:t> </a:t>
            </a:r>
            <a:r>
              <a:rPr lang="en-US" sz="2800" dirty="0" err="1"/>
              <a:t>của</a:t>
            </a:r>
            <a:r>
              <a:rPr lang="en-US" sz="2800" dirty="0"/>
              <a:t> </a:t>
            </a:r>
            <a:r>
              <a:rPr lang="en-US" sz="2800" dirty="0" err="1"/>
              <a:t>tập</a:t>
            </a:r>
            <a:r>
              <a:rPr lang="en-US" sz="2800" dirty="0"/>
              <a:t> tin. </a:t>
            </a:r>
            <a:r>
              <a:rPr lang="en-US" sz="2800" dirty="0" err="1"/>
              <a:t>Thư</a:t>
            </a:r>
            <a:r>
              <a:rPr lang="en-US" sz="2800" dirty="0"/>
              <a:t> </a:t>
            </a:r>
            <a:r>
              <a:rPr lang="en-US" sz="2800" dirty="0" err="1"/>
              <a:t>mục</a:t>
            </a:r>
            <a:r>
              <a:rPr lang="en-US" sz="2800" dirty="0"/>
              <a:t> </a:t>
            </a:r>
            <a:r>
              <a:rPr lang="en-US" sz="2800" dirty="0" err="1"/>
              <a:t>chứa</a:t>
            </a:r>
            <a:r>
              <a:rPr lang="en-US" sz="2800" dirty="0"/>
              <a:t> </a:t>
            </a:r>
            <a:r>
              <a:rPr lang="en-US" sz="2800" dirty="0" err="1"/>
              <a:t>địa</a:t>
            </a:r>
            <a:r>
              <a:rPr lang="en-US" sz="2800" dirty="0"/>
              <a:t> </a:t>
            </a:r>
            <a:r>
              <a:rPr lang="en-US" sz="2800" dirty="0" err="1"/>
              <a:t>chỉ</a:t>
            </a:r>
            <a:r>
              <a:rPr lang="en-US" sz="2800" dirty="0"/>
              <a:t> </a:t>
            </a:r>
            <a:r>
              <a:rPr lang="en-US" sz="2800" dirty="0" err="1"/>
              <a:t>của</a:t>
            </a:r>
            <a:r>
              <a:rPr lang="en-US" sz="2800" dirty="0"/>
              <a:t> </a:t>
            </a:r>
            <a:r>
              <a:rPr lang="en-US" sz="2800" dirty="0" err="1"/>
              <a:t>khối</a:t>
            </a:r>
            <a:r>
              <a:rPr lang="en-US" sz="2800" dirty="0"/>
              <a:t> </a:t>
            </a:r>
            <a:r>
              <a:rPr lang="en-US" sz="2800" dirty="0" err="1"/>
              <a:t>chỉ</a:t>
            </a:r>
            <a:r>
              <a:rPr lang="en-US" sz="2800" dirty="0"/>
              <a:t> </a:t>
            </a:r>
            <a:r>
              <a:rPr lang="en-US" sz="2800" dirty="0" err="1"/>
              <a:t>mục</a:t>
            </a:r>
            <a:r>
              <a:rPr lang="en-US" sz="2800" dirty="0"/>
              <a:t> (</a:t>
            </a:r>
            <a:r>
              <a:rPr lang="en-US" sz="2800" dirty="0" err="1"/>
              <a:t>như</a:t>
            </a:r>
            <a:r>
              <a:rPr lang="en-US" sz="2800" dirty="0"/>
              <a:t> </a:t>
            </a:r>
            <a:r>
              <a:rPr lang="en-US" sz="2800" dirty="0" err="1"/>
              <a:t>hình</a:t>
            </a:r>
            <a:r>
              <a:rPr lang="en-US" sz="2800" dirty="0"/>
              <a:t> X-8). </a:t>
            </a:r>
            <a:r>
              <a:rPr lang="en-US" sz="2800" dirty="0" err="1"/>
              <a:t>Để</a:t>
            </a:r>
            <a:r>
              <a:rPr lang="en-US" sz="2800" dirty="0"/>
              <a:t> </a:t>
            </a:r>
            <a:r>
              <a:rPr lang="en-US" sz="2800" dirty="0" err="1"/>
              <a:t>đọc</a:t>
            </a:r>
            <a:r>
              <a:rPr lang="en-US" sz="2800" dirty="0"/>
              <a:t> </a:t>
            </a:r>
            <a:r>
              <a:rPr lang="en-US" sz="2800" dirty="0" err="1"/>
              <a:t>khối</a:t>
            </a:r>
            <a:r>
              <a:rPr lang="en-US" sz="2800" dirty="0"/>
              <a:t> </a:t>
            </a:r>
            <a:r>
              <a:rPr lang="en-US" sz="2800" dirty="0" err="1"/>
              <a:t>i</a:t>
            </a:r>
            <a:r>
              <a:rPr lang="en-US" sz="2800" dirty="0"/>
              <a:t>, </a:t>
            </a:r>
            <a:r>
              <a:rPr lang="en-US" sz="2800" dirty="0" err="1"/>
              <a:t>chúng</a:t>
            </a:r>
            <a:r>
              <a:rPr lang="en-US" sz="2800" dirty="0"/>
              <a:t> ta </a:t>
            </a:r>
            <a:r>
              <a:rPr lang="en-US" sz="2800" dirty="0" err="1"/>
              <a:t>dùng</a:t>
            </a:r>
            <a:r>
              <a:rPr lang="en-US" sz="2800" dirty="0"/>
              <a:t> con </a:t>
            </a:r>
            <a:r>
              <a:rPr lang="en-US" sz="2800" dirty="0" err="1"/>
              <a:t>trỏ</a:t>
            </a:r>
            <a:r>
              <a:rPr lang="en-US" sz="2800" dirty="0"/>
              <a:t> </a:t>
            </a:r>
            <a:r>
              <a:rPr lang="en-US" sz="2800" dirty="0" err="1"/>
              <a:t>trong</a:t>
            </a:r>
            <a:r>
              <a:rPr lang="en-US" sz="2800" dirty="0"/>
              <a:t> </a:t>
            </a:r>
            <a:r>
              <a:rPr lang="en-US" sz="2800" dirty="0" err="1"/>
              <a:t>mục</a:t>
            </a:r>
            <a:r>
              <a:rPr lang="en-US" sz="2800" dirty="0"/>
              <a:t> </a:t>
            </a:r>
            <a:r>
              <a:rPr lang="en-US" sz="2800" dirty="0" err="1"/>
              <a:t>từ</a:t>
            </a:r>
            <a:r>
              <a:rPr lang="en-US" sz="2800" dirty="0"/>
              <a:t> </a:t>
            </a:r>
            <a:r>
              <a:rPr lang="en-US" sz="2800" dirty="0" err="1"/>
              <a:t>khối</a:t>
            </a:r>
            <a:r>
              <a:rPr lang="en-US" sz="2800" dirty="0"/>
              <a:t> </a:t>
            </a:r>
            <a:r>
              <a:rPr lang="en-US" sz="2800" dirty="0" err="1"/>
              <a:t>chỉ</a:t>
            </a:r>
            <a:r>
              <a:rPr lang="en-US" sz="2800" dirty="0"/>
              <a:t> </a:t>
            </a:r>
            <a:r>
              <a:rPr lang="en-US" sz="2800" dirty="0" err="1"/>
              <a:t>mục</a:t>
            </a:r>
            <a:r>
              <a:rPr lang="en-US" sz="2800" dirty="0"/>
              <a:t> </a:t>
            </a:r>
            <a:r>
              <a:rPr lang="en-US" sz="2800" dirty="0" err="1"/>
              <a:t>để</a:t>
            </a:r>
            <a:r>
              <a:rPr lang="en-US" sz="2800" dirty="0"/>
              <a:t> </a:t>
            </a:r>
            <a:r>
              <a:rPr lang="en-US" sz="2800" dirty="0" err="1"/>
              <a:t>tìm</a:t>
            </a:r>
            <a:r>
              <a:rPr lang="en-US" sz="2800" dirty="0"/>
              <a:t> </a:t>
            </a:r>
            <a:r>
              <a:rPr lang="en-US" sz="2800" dirty="0" err="1"/>
              <a:t>và</a:t>
            </a:r>
            <a:r>
              <a:rPr lang="en-US" sz="2800" dirty="0"/>
              <a:t> </a:t>
            </a:r>
            <a:r>
              <a:rPr lang="en-US" sz="2800" dirty="0" err="1"/>
              <a:t>đọc</a:t>
            </a:r>
            <a:r>
              <a:rPr lang="en-US" sz="2800" dirty="0"/>
              <a:t> </a:t>
            </a:r>
            <a:r>
              <a:rPr lang="en-US" sz="2800" dirty="0" err="1"/>
              <a:t>khối</a:t>
            </a:r>
            <a:r>
              <a:rPr lang="en-US" sz="2800" dirty="0"/>
              <a:t> </a:t>
            </a:r>
            <a:r>
              <a:rPr lang="en-US" sz="2800" dirty="0" err="1"/>
              <a:t>mong</a:t>
            </a:r>
            <a:r>
              <a:rPr lang="en-US" sz="2800" dirty="0"/>
              <a:t> </a:t>
            </a:r>
            <a:r>
              <a:rPr lang="en-US" sz="2800" dirty="0" err="1"/>
              <a:t>muốn</a:t>
            </a:r>
            <a:r>
              <a:rPr lang="en-US" sz="2800" dirty="0"/>
              <a:t>. </a:t>
            </a:r>
            <a:r>
              <a:rPr lang="en-US" sz="2800" dirty="0" err="1"/>
              <a:t>Cơ</a:t>
            </a:r>
            <a:r>
              <a:rPr lang="en-US" sz="2800" dirty="0"/>
              <a:t> </a:t>
            </a:r>
            <a:r>
              <a:rPr lang="en-US" sz="2800" dirty="0" err="1"/>
              <a:t>chế</a:t>
            </a:r>
            <a:r>
              <a:rPr lang="en-US" sz="2800" dirty="0"/>
              <a:t> </a:t>
            </a:r>
            <a:r>
              <a:rPr lang="en-US" sz="2800" dirty="0" err="1"/>
              <a:t>này</a:t>
            </a:r>
            <a:r>
              <a:rPr lang="en-US" sz="2800" dirty="0"/>
              <a:t> </a:t>
            </a:r>
            <a:r>
              <a:rPr lang="en-US" sz="2800" dirty="0" err="1"/>
              <a:t>tương</a:t>
            </a:r>
            <a:r>
              <a:rPr lang="en-US" sz="2800" dirty="0"/>
              <a:t> </a:t>
            </a:r>
            <a:r>
              <a:rPr lang="en-US" sz="2800" dirty="0" err="1"/>
              <a:t>tự</a:t>
            </a:r>
            <a:r>
              <a:rPr lang="en-US" sz="2800" dirty="0"/>
              <a:t> </a:t>
            </a:r>
            <a:r>
              <a:rPr lang="en-US" sz="2800" dirty="0" err="1"/>
              <a:t>như</a:t>
            </a:r>
            <a:r>
              <a:rPr lang="en-US" sz="2800" dirty="0"/>
              <a:t> </a:t>
            </a:r>
            <a:r>
              <a:rPr lang="en-US" sz="2800" dirty="0" err="1"/>
              <a:t>cơ</a:t>
            </a:r>
            <a:r>
              <a:rPr lang="en-US" sz="2800" dirty="0"/>
              <a:t> </a:t>
            </a:r>
            <a:r>
              <a:rPr lang="en-US" sz="2800" dirty="0" err="1"/>
              <a:t>chế</a:t>
            </a:r>
            <a:r>
              <a:rPr lang="en-US" sz="2800" dirty="0"/>
              <a:t> </a:t>
            </a:r>
            <a:r>
              <a:rPr lang="en-US" sz="2800" dirty="0" err="1"/>
              <a:t>phân</a:t>
            </a:r>
            <a:r>
              <a:rPr lang="en-US" sz="2800" dirty="0"/>
              <a:t> </a:t>
            </a:r>
            <a:r>
              <a:rPr lang="en-US" sz="2800" dirty="0" err="1"/>
              <a:t>trang</a:t>
            </a:r>
            <a:r>
              <a:rPr lang="en-US" sz="2800" dirty="0"/>
              <a:t>.</a:t>
            </a:r>
            <a:endParaRPr lang="en-US" sz="2800" b="1" dirty="0"/>
          </a:p>
          <a:p>
            <a:pPr marL="0" indent="0">
              <a:buNone/>
            </a:pPr>
            <a:endParaRPr lang="en-US" sz="3200" b="1" dirty="0">
              <a:solidFill>
                <a:schemeClr val="tx1"/>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5084" y="2040604"/>
            <a:ext cx="4453509" cy="3910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891943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97280" y="1845735"/>
            <a:ext cx="10058400" cy="4645007"/>
          </a:xfrm>
        </p:spPr>
        <p:txBody>
          <a:bodyPr>
            <a:noAutofit/>
          </a:bodyPr>
          <a:lstStyle/>
          <a:p>
            <a:pPr marL="0" indent="0">
              <a:buNone/>
            </a:pPr>
            <a:r>
              <a:rPr lang="en-US" sz="2400" dirty="0" err="1">
                <a:solidFill>
                  <a:schemeClr val="tx1"/>
                </a:solidFill>
              </a:rPr>
              <a:t>Lập</a:t>
            </a:r>
            <a:r>
              <a:rPr lang="en-US" sz="2400" dirty="0">
                <a:solidFill>
                  <a:schemeClr val="tx1"/>
                </a:solidFill>
              </a:rPr>
              <a:t> </a:t>
            </a:r>
            <a:r>
              <a:rPr lang="en-US" sz="2400" dirty="0" err="1">
                <a:solidFill>
                  <a:schemeClr val="tx1"/>
                </a:solidFill>
              </a:rPr>
              <a:t>lịch</a:t>
            </a:r>
            <a:r>
              <a:rPr lang="en-US" sz="2400" dirty="0">
                <a:solidFill>
                  <a:schemeClr val="tx1"/>
                </a:solidFill>
              </a:rPr>
              <a:t> </a:t>
            </a:r>
            <a:r>
              <a:rPr lang="en-US" sz="2400" dirty="0" err="1">
                <a:solidFill>
                  <a:schemeClr val="tx1"/>
                </a:solidFill>
              </a:rPr>
              <a:t>cho</a:t>
            </a:r>
            <a:r>
              <a:rPr lang="en-US" sz="2400" dirty="0">
                <a:solidFill>
                  <a:schemeClr val="tx1"/>
                </a:solidFill>
              </a:rPr>
              <a:t> </a:t>
            </a:r>
            <a:r>
              <a:rPr lang="en-US" sz="2400" dirty="0" err="1">
                <a:solidFill>
                  <a:schemeClr val="tx1"/>
                </a:solidFill>
              </a:rPr>
              <a:t>đĩa</a:t>
            </a:r>
            <a:endParaRPr lang="en-US" sz="2400" dirty="0">
              <a:solidFill>
                <a:schemeClr val="tx1"/>
              </a:solidFill>
            </a:endParaRPr>
          </a:p>
          <a:p>
            <a:r>
              <a:rPr lang="en-US" sz="2400" dirty="0" err="1"/>
              <a:t>Lập</a:t>
            </a:r>
            <a:r>
              <a:rPr lang="en-US" sz="2400" dirty="0"/>
              <a:t> </a:t>
            </a:r>
            <a:r>
              <a:rPr lang="en-US" sz="2400" dirty="0" err="1"/>
              <a:t>lịch</a:t>
            </a:r>
            <a:r>
              <a:rPr lang="en-US" sz="2400" dirty="0"/>
              <a:t> </a:t>
            </a:r>
            <a:r>
              <a:rPr lang="en-US" sz="2400" dirty="0" err="1"/>
              <a:t>cho</a:t>
            </a:r>
            <a:r>
              <a:rPr lang="en-US" sz="2400" dirty="0"/>
              <a:t> </a:t>
            </a:r>
            <a:r>
              <a:rPr lang="en-US" sz="2400" dirty="0" err="1"/>
              <a:t>đĩa</a:t>
            </a:r>
            <a:r>
              <a:rPr lang="en-US" sz="2400" dirty="0"/>
              <a:t> </a:t>
            </a:r>
            <a:r>
              <a:rPr lang="en-US" sz="2400" dirty="0" err="1"/>
              <a:t>là</a:t>
            </a:r>
            <a:r>
              <a:rPr lang="en-US" sz="2400" dirty="0"/>
              <a:t> </a:t>
            </a:r>
            <a:r>
              <a:rPr lang="en-US" sz="2400" dirty="0" err="1"/>
              <a:t>xây</a:t>
            </a:r>
            <a:r>
              <a:rPr lang="en-US" sz="2400" dirty="0"/>
              <a:t> </a:t>
            </a:r>
            <a:r>
              <a:rPr lang="en-US" sz="2400" dirty="0" err="1"/>
              <a:t>dựng</a:t>
            </a:r>
            <a:r>
              <a:rPr lang="en-US" sz="2400" dirty="0"/>
              <a:t> </a:t>
            </a:r>
            <a:r>
              <a:rPr lang="en-US" sz="2400" dirty="0" err="1"/>
              <a:t>các</a:t>
            </a:r>
            <a:r>
              <a:rPr lang="en-US" sz="2400" dirty="0"/>
              <a:t> </a:t>
            </a:r>
            <a:r>
              <a:rPr lang="en-US" sz="2400" dirty="0" err="1"/>
              <a:t>thuật</a:t>
            </a:r>
            <a:r>
              <a:rPr lang="en-US" sz="2400" dirty="0"/>
              <a:t> </a:t>
            </a:r>
            <a:r>
              <a:rPr lang="en-US" sz="2400" dirty="0" err="1"/>
              <a:t>toán</a:t>
            </a:r>
            <a:r>
              <a:rPr lang="en-US" sz="2400" dirty="0"/>
              <a:t> </a:t>
            </a:r>
            <a:r>
              <a:rPr lang="en-US" sz="2400" dirty="0" err="1"/>
              <a:t>dịch</a:t>
            </a:r>
            <a:r>
              <a:rPr lang="en-US" sz="2400" dirty="0"/>
              <a:t> </a:t>
            </a:r>
            <a:r>
              <a:rPr lang="en-US" sz="2400" dirty="0" err="1"/>
              <a:t>chuyển</a:t>
            </a:r>
            <a:r>
              <a:rPr lang="en-US" sz="2400" dirty="0"/>
              <a:t> </a:t>
            </a:r>
            <a:r>
              <a:rPr lang="en-US" sz="2400" dirty="0" err="1"/>
              <a:t>đầu</a:t>
            </a:r>
            <a:r>
              <a:rPr lang="en-US" sz="2400" dirty="0"/>
              <a:t> </a:t>
            </a:r>
            <a:r>
              <a:rPr lang="en-US" sz="2400" dirty="0" err="1"/>
              <a:t>từ</a:t>
            </a:r>
            <a:r>
              <a:rPr lang="en-US" sz="2400" dirty="0"/>
              <a:t> </a:t>
            </a:r>
            <a:r>
              <a:rPr lang="en-US" sz="2400" dirty="0" err="1"/>
              <a:t>đọc</a:t>
            </a:r>
            <a:r>
              <a:rPr lang="en-US" sz="2400" dirty="0"/>
              <a:t> </a:t>
            </a:r>
            <a:r>
              <a:rPr lang="en-US" sz="2400" dirty="0" err="1"/>
              <a:t>ghi</a:t>
            </a:r>
            <a:r>
              <a:rPr lang="en-US" sz="2400" dirty="0"/>
              <a:t> </a:t>
            </a:r>
            <a:r>
              <a:rPr lang="en-US" sz="2400" dirty="0" err="1"/>
              <a:t>sao</a:t>
            </a:r>
            <a:r>
              <a:rPr lang="en-US" sz="2400" dirty="0"/>
              <a:t> </a:t>
            </a:r>
            <a:r>
              <a:rPr lang="en-US" sz="2400" dirty="0" err="1"/>
              <a:t>cho</a:t>
            </a:r>
            <a:r>
              <a:rPr lang="en-US" sz="2400" dirty="0"/>
              <a:t> </a:t>
            </a:r>
            <a:r>
              <a:rPr lang="en-US" sz="2400" dirty="0" err="1"/>
              <a:t>thời</a:t>
            </a:r>
            <a:r>
              <a:rPr lang="en-US" sz="2400" dirty="0"/>
              <a:t> </a:t>
            </a:r>
            <a:r>
              <a:rPr lang="en-US" sz="2400" dirty="0" err="1"/>
              <a:t>gian</a:t>
            </a:r>
            <a:r>
              <a:rPr lang="en-US" sz="2400" dirty="0"/>
              <a:t> </a:t>
            </a:r>
            <a:r>
              <a:rPr lang="en-US" sz="2400" dirty="0" err="1"/>
              <a:t>truy</a:t>
            </a:r>
            <a:r>
              <a:rPr lang="en-US" sz="2400" dirty="0"/>
              <a:t> </a:t>
            </a:r>
            <a:r>
              <a:rPr lang="en-US" sz="2400" dirty="0" err="1"/>
              <a:t>nhập</a:t>
            </a:r>
            <a:r>
              <a:rPr lang="en-US" sz="2400" dirty="0"/>
              <a:t> </a:t>
            </a:r>
            <a:r>
              <a:rPr lang="en-US" sz="2400" dirty="0" err="1"/>
              <a:t>đĩa</a:t>
            </a:r>
            <a:r>
              <a:rPr lang="en-US" sz="2400" dirty="0"/>
              <a:t> </a:t>
            </a:r>
            <a:r>
              <a:rPr lang="en-US" sz="2400" dirty="0" err="1"/>
              <a:t>là</a:t>
            </a:r>
            <a:r>
              <a:rPr lang="en-US" sz="2400" dirty="0"/>
              <a:t> </a:t>
            </a:r>
            <a:r>
              <a:rPr lang="en-US" sz="2400" dirty="0" err="1"/>
              <a:t>tối</a:t>
            </a:r>
            <a:r>
              <a:rPr lang="en-US" sz="2400" dirty="0"/>
              <a:t> </a:t>
            </a:r>
            <a:r>
              <a:rPr lang="en-US" sz="2400" dirty="0" err="1"/>
              <a:t>ưu</a:t>
            </a:r>
            <a:r>
              <a:rPr lang="en-US" sz="2400" dirty="0"/>
              <a:t> </a:t>
            </a:r>
            <a:r>
              <a:rPr lang="en-US" sz="2400" dirty="0" err="1"/>
              <a:t>nhât</a:t>
            </a:r>
            <a:r>
              <a:rPr lang="en-US" sz="2400" dirty="0"/>
              <a:t>.</a:t>
            </a:r>
            <a:endParaRPr lang="en-US" sz="2400" b="1" dirty="0"/>
          </a:p>
          <a:p>
            <a:r>
              <a:rPr lang="en-US" sz="2400" i="1" dirty="0" err="1"/>
              <a:t>Một</a:t>
            </a:r>
            <a:r>
              <a:rPr lang="en-US" sz="2400" i="1" dirty="0"/>
              <a:t> </a:t>
            </a:r>
            <a:r>
              <a:rPr lang="en-US" sz="2400" i="1" dirty="0" err="1"/>
              <a:t>số</a:t>
            </a:r>
            <a:r>
              <a:rPr lang="en-US" sz="2400" i="1" dirty="0"/>
              <a:t> </a:t>
            </a:r>
            <a:r>
              <a:rPr lang="en-US" sz="2400" i="1" dirty="0" err="1"/>
              <a:t>phương</a:t>
            </a:r>
            <a:r>
              <a:rPr lang="en-US" sz="2400" i="1" dirty="0"/>
              <a:t> </a:t>
            </a:r>
            <a:r>
              <a:rPr lang="en-US" sz="2400" i="1" dirty="0" err="1"/>
              <a:t>pháp</a:t>
            </a:r>
            <a:r>
              <a:rPr lang="en-US" sz="2400" i="1" dirty="0"/>
              <a:t> </a:t>
            </a:r>
            <a:r>
              <a:rPr lang="en-US" sz="2400" i="1" dirty="0" err="1"/>
              <a:t>lập</a:t>
            </a:r>
            <a:r>
              <a:rPr lang="en-US" sz="2400" i="1" dirty="0"/>
              <a:t> </a:t>
            </a:r>
            <a:r>
              <a:rPr lang="en-US" sz="2400" i="1" dirty="0" err="1"/>
              <a:t>lịch</a:t>
            </a:r>
            <a:endParaRPr lang="en-US" sz="2400" b="1" dirty="0"/>
          </a:p>
          <a:p>
            <a:r>
              <a:rPr lang="en-US" sz="2400" dirty="0"/>
              <a:t>	-</a:t>
            </a:r>
            <a:r>
              <a:rPr lang="en-US" sz="2400" dirty="0" err="1"/>
              <a:t>FCFS</a:t>
            </a:r>
            <a:endParaRPr lang="en-US" sz="2400" b="1" dirty="0"/>
          </a:p>
          <a:p>
            <a:r>
              <a:rPr lang="en-US" sz="2400" dirty="0"/>
              <a:t>	-</a:t>
            </a:r>
            <a:r>
              <a:rPr lang="en-US" sz="2400" dirty="0" err="1"/>
              <a:t>SSTF</a:t>
            </a:r>
            <a:endParaRPr lang="en-US" sz="2400" b="1" dirty="0"/>
          </a:p>
          <a:p>
            <a:r>
              <a:rPr lang="en-US" sz="2400" dirty="0"/>
              <a:t>	-Scan</a:t>
            </a:r>
            <a:endParaRPr lang="en-US" sz="2400" b="1" dirty="0"/>
          </a:p>
          <a:p>
            <a:r>
              <a:rPr lang="en-US" sz="2400" dirty="0"/>
              <a:t>	-C-Scan</a:t>
            </a:r>
            <a:endParaRPr lang="en-US" sz="2400" b="1" dirty="0"/>
          </a:p>
          <a:p>
            <a:r>
              <a:rPr lang="en-US" sz="2400" dirty="0"/>
              <a:t>	-Look</a:t>
            </a:r>
            <a:endParaRPr lang="en-US" sz="2400" b="1" dirty="0"/>
          </a:p>
          <a:p>
            <a:r>
              <a:rPr lang="en-US" sz="2400" dirty="0"/>
              <a:t>	-C-Look</a:t>
            </a:r>
            <a:endParaRPr lang="en-US" sz="2400" b="1" dirty="0"/>
          </a:p>
          <a:p>
            <a:pPr marL="0" indent="0">
              <a:buNone/>
            </a:pPr>
            <a:endParaRPr lang="en-US" sz="2400" b="1" dirty="0">
              <a:solidFill>
                <a:schemeClr val="tx1"/>
              </a:solidFill>
            </a:endParaRPr>
          </a:p>
        </p:txBody>
      </p:sp>
    </p:spTree>
    <p:extLst>
      <p:ext uri="{BB962C8B-B14F-4D97-AF65-F5344CB8AC3E}">
        <p14:creationId xmlns:p14="http://schemas.microsoft.com/office/powerpoint/2010/main" val="403939191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3200" dirty="0" err="1">
                <a:solidFill>
                  <a:schemeClr val="tx1"/>
                </a:solidFill>
              </a:rPr>
              <a:t>Hệ</a:t>
            </a:r>
            <a:r>
              <a:rPr lang="en-US" sz="3200" dirty="0">
                <a:solidFill>
                  <a:schemeClr val="tx1"/>
                </a:solidFill>
              </a:rPr>
              <a:t> file</a:t>
            </a:r>
          </a:p>
          <a:p>
            <a:pPr marL="0" indent="0">
              <a:buNone/>
            </a:pPr>
            <a:r>
              <a:rPr lang="en-US" sz="3200" dirty="0" err="1"/>
              <a:t>Dữ</a:t>
            </a:r>
            <a:r>
              <a:rPr lang="en-US" sz="3200" dirty="0"/>
              <a:t> </a:t>
            </a:r>
            <a:r>
              <a:rPr lang="en-US" sz="3200" dirty="0" err="1"/>
              <a:t>liệu</a:t>
            </a:r>
            <a:r>
              <a:rPr lang="en-US" sz="3200" dirty="0"/>
              <a:t> </a:t>
            </a:r>
            <a:r>
              <a:rPr lang="en-US" sz="3200" dirty="0" err="1"/>
              <a:t>được</a:t>
            </a:r>
            <a:r>
              <a:rPr lang="en-US" sz="3200" dirty="0"/>
              <a:t> </a:t>
            </a:r>
            <a:r>
              <a:rPr lang="en-US" sz="3200" dirty="0" err="1"/>
              <a:t>xử</a:t>
            </a:r>
            <a:r>
              <a:rPr lang="en-US" sz="3200" dirty="0"/>
              <a:t> </a:t>
            </a:r>
            <a:r>
              <a:rPr lang="en-US" sz="3200" dirty="0" err="1"/>
              <a:t>lý</a:t>
            </a:r>
            <a:r>
              <a:rPr lang="en-US" sz="3200" dirty="0"/>
              <a:t> </a:t>
            </a:r>
            <a:r>
              <a:rPr lang="en-US" sz="3200" dirty="0" err="1"/>
              <a:t>trong</a:t>
            </a:r>
            <a:r>
              <a:rPr lang="en-US" sz="3200" dirty="0"/>
              <a:t> </a:t>
            </a:r>
            <a:r>
              <a:rPr lang="en-US" sz="3200" dirty="0" err="1"/>
              <a:t>máy</a:t>
            </a:r>
            <a:r>
              <a:rPr lang="en-US" sz="3200" dirty="0"/>
              <a:t> </a:t>
            </a:r>
            <a:r>
              <a:rPr lang="en-US" sz="3200" dirty="0" err="1"/>
              <a:t>tính</a:t>
            </a:r>
            <a:r>
              <a:rPr lang="en-US" sz="3200" dirty="0"/>
              <a:t> </a:t>
            </a:r>
            <a:r>
              <a:rPr lang="en-US" sz="3200" dirty="0" err="1"/>
              <a:t>được</a:t>
            </a:r>
            <a:r>
              <a:rPr lang="en-US" sz="3200" dirty="0"/>
              <a:t> </a:t>
            </a:r>
            <a:r>
              <a:rPr lang="en-US" sz="3200" dirty="0" err="1"/>
              <a:t>bảo</a:t>
            </a:r>
            <a:r>
              <a:rPr lang="en-US" sz="3200" dirty="0"/>
              <a:t> </a:t>
            </a:r>
            <a:r>
              <a:rPr lang="en-US" sz="3200" dirty="0" err="1"/>
              <a:t>quản</a:t>
            </a:r>
            <a:r>
              <a:rPr lang="en-US" sz="3200" dirty="0"/>
              <a:t> </a:t>
            </a:r>
            <a:r>
              <a:rPr lang="en-US" sz="3200" dirty="0" err="1"/>
              <a:t>lâu</a:t>
            </a:r>
            <a:r>
              <a:rPr lang="en-US" sz="3200" dirty="0"/>
              <a:t> </a:t>
            </a:r>
            <a:r>
              <a:rPr lang="en-US" sz="3200" dirty="0" err="1"/>
              <a:t>dài</a:t>
            </a:r>
            <a:r>
              <a:rPr lang="en-US" sz="3200" dirty="0"/>
              <a:t> </a:t>
            </a:r>
            <a:r>
              <a:rPr lang="en-US" sz="3200" dirty="0" err="1"/>
              <a:t>trên</a:t>
            </a:r>
            <a:r>
              <a:rPr lang="en-US" sz="3200" dirty="0"/>
              <a:t> </a:t>
            </a:r>
            <a:r>
              <a:rPr lang="en-US" sz="3200" dirty="0" err="1"/>
              <a:t>băng</a:t>
            </a:r>
            <a:r>
              <a:rPr lang="en-US" sz="3200" dirty="0"/>
              <a:t> </a:t>
            </a:r>
            <a:r>
              <a:rPr lang="en-US" sz="3200" dirty="0" err="1"/>
              <a:t>từ</a:t>
            </a:r>
            <a:r>
              <a:rPr lang="en-US" sz="3200" dirty="0"/>
              <a:t>, </a:t>
            </a:r>
            <a:r>
              <a:rPr lang="en-US" sz="3200" dirty="0" err="1"/>
              <a:t>đĩa</a:t>
            </a:r>
            <a:r>
              <a:rPr lang="en-US" sz="3200" dirty="0"/>
              <a:t> </a:t>
            </a:r>
            <a:r>
              <a:rPr lang="en-US" sz="3200" dirty="0" err="1"/>
              <a:t>từ</a:t>
            </a:r>
            <a:r>
              <a:rPr lang="en-US" sz="3200" dirty="0"/>
              <a:t>, </a:t>
            </a:r>
            <a:r>
              <a:rPr lang="en-US" sz="3200" dirty="0" err="1"/>
              <a:t>đĩa</a:t>
            </a:r>
            <a:r>
              <a:rPr lang="en-US" sz="3200" dirty="0"/>
              <a:t> </a:t>
            </a:r>
            <a:r>
              <a:rPr lang="en-US" sz="3200" dirty="0" err="1"/>
              <a:t>quang</a:t>
            </a:r>
            <a:r>
              <a:rPr lang="en-US" sz="3200" dirty="0"/>
              <a:t> </a:t>
            </a:r>
            <a:r>
              <a:rPr lang="en-US" sz="3200" dirty="0" err="1"/>
              <a:t>v.v</a:t>
            </a:r>
            <a:r>
              <a:rPr lang="en-US" sz="3200" dirty="0"/>
              <a:t>… </a:t>
            </a:r>
            <a:r>
              <a:rPr lang="en-US" sz="3200" dirty="0" err="1"/>
              <a:t>và</a:t>
            </a:r>
            <a:r>
              <a:rPr lang="en-US" sz="3200" dirty="0"/>
              <a:t> </a:t>
            </a:r>
            <a:r>
              <a:rPr lang="en-US" sz="3200" dirty="0" err="1"/>
              <a:t>dữ</a:t>
            </a:r>
            <a:r>
              <a:rPr lang="en-US" sz="3200" dirty="0"/>
              <a:t> </a:t>
            </a:r>
            <a:r>
              <a:rPr lang="en-US" sz="3200" dirty="0" err="1"/>
              <a:t>liệu</a:t>
            </a:r>
            <a:r>
              <a:rPr lang="en-US" sz="3200" dirty="0"/>
              <a:t> </a:t>
            </a:r>
            <a:r>
              <a:rPr lang="en-US" sz="3200" dirty="0" err="1"/>
              <a:t>được</a:t>
            </a:r>
            <a:r>
              <a:rPr lang="en-US" sz="3200" dirty="0"/>
              <a:t> </a:t>
            </a:r>
            <a:r>
              <a:rPr lang="en-US" sz="3200" dirty="0" err="1"/>
              <a:t>tập</a:t>
            </a:r>
            <a:r>
              <a:rPr lang="en-US" sz="3200" dirty="0"/>
              <a:t> </a:t>
            </a:r>
            <a:r>
              <a:rPr lang="en-US" sz="3200" dirty="0" err="1"/>
              <a:t>hợp</a:t>
            </a:r>
            <a:r>
              <a:rPr lang="en-US" sz="3200" dirty="0"/>
              <a:t> </a:t>
            </a:r>
            <a:r>
              <a:rPr lang="en-US" sz="3200" dirty="0" err="1"/>
              <a:t>lại</a:t>
            </a:r>
            <a:r>
              <a:rPr lang="en-US" sz="3200" dirty="0"/>
              <a:t> </a:t>
            </a:r>
            <a:r>
              <a:rPr lang="en-US" sz="3200" dirty="0" err="1"/>
              <a:t>một</a:t>
            </a:r>
            <a:r>
              <a:rPr lang="en-US" sz="3200" dirty="0"/>
              <a:t> </a:t>
            </a:r>
            <a:r>
              <a:rPr lang="en-US" sz="3200" dirty="0" err="1"/>
              <a:t>cách</a:t>
            </a:r>
            <a:r>
              <a:rPr lang="en-US" sz="3200" dirty="0"/>
              <a:t> </a:t>
            </a:r>
            <a:r>
              <a:rPr lang="en-US" sz="3200" dirty="0" err="1"/>
              <a:t>có</a:t>
            </a:r>
            <a:r>
              <a:rPr lang="en-US" sz="3200" dirty="0"/>
              <a:t> </a:t>
            </a:r>
            <a:r>
              <a:rPr lang="en-US" sz="3200" dirty="0" err="1"/>
              <a:t>tổ</a:t>
            </a:r>
            <a:r>
              <a:rPr lang="en-US" sz="3200" dirty="0"/>
              <a:t> </a:t>
            </a:r>
            <a:r>
              <a:rPr lang="en-US" sz="3200" dirty="0" err="1"/>
              <a:t>chức</a:t>
            </a:r>
            <a:r>
              <a:rPr lang="en-US" sz="3200" dirty="0"/>
              <a:t> </a:t>
            </a:r>
            <a:r>
              <a:rPr lang="en-US" sz="3200" dirty="0" err="1"/>
              <a:t>thành</a:t>
            </a:r>
            <a:r>
              <a:rPr lang="en-US" sz="3200" dirty="0"/>
              <a:t> </a:t>
            </a:r>
            <a:r>
              <a:rPr lang="en-US" sz="3200" dirty="0" err="1"/>
              <a:t>các</a:t>
            </a:r>
            <a:r>
              <a:rPr lang="en-US" sz="3200" dirty="0"/>
              <a:t> file </a:t>
            </a:r>
            <a:r>
              <a:rPr lang="en-US" sz="3200" dirty="0" err="1"/>
              <a:t>dữ</a:t>
            </a:r>
            <a:r>
              <a:rPr lang="en-US" sz="3200" dirty="0"/>
              <a:t> </a:t>
            </a:r>
            <a:r>
              <a:rPr lang="en-US" sz="3200" dirty="0" err="1"/>
              <a:t>liệu</a:t>
            </a:r>
            <a:r>
              <a:rPr lang="en-US" sz="3200" dirty="0"/>
              <a:t> </a:t>
            </a:r>
            <a:r>
              <a:rPr lang="en-US" sz="3200" dirty="0" err="1"/>
              <a:t>theo</a:t>
            </a:r>
            <a:r>
              <a:rPr lang="en-US" sz="3200" dirty="0"/>
              <a:t> </a:t>
            </a:r>
            <a:r>
              <a:rPr lang="en-US" sz="3200" dirty="0" err="1"/>
              <a:t>mục</a:t>
            </a:r>
            <a:r>
              <a:rPr lang="en-US" sz="3200" dirty="0"/>
              <a:t> </a:t>
            </a:r>
            <a:r>
              <a:rPr lang="en-US" sz="3200" dirty="0" err="1"/>
              <a:t>đích</a:t>
            </a:r>
            <a:r>
              <a:rPr lang="en-US" sz="3200" dirty="0"/>
              <a:t> </a:t>
            </a:r>
            <a:r>
              <a:rPr lang="en-US" sz="3200" dirty="0" err="1"/>
              <a:t>sử</a:t>
            </a:r>
            <a:r>
              <a:rPr lang="en-US" sz="3200" dirty="0"/>
              <a:t> </a:t>
            </a:r>
            <a:r>
              <a:rPr lang="en-US" sz="3200" dirty="0" err="1"/>
              <a:t>dụng</a:t>
            </a:r>
            <a:r>
              <a:rPr lang="en-US" sz="3200" dirty="0"/>
              <a:t>. File </a:t>
            </a:r>
            <a:r>
              <a:rPr lang="en-US" sz="3200" dirty="0" err="1"/>
              <a:t>có</a:t>
            </a:r>
            <a:r>
              <a:rPr lang="en-US" sz="3200" dirty="0"/>
              <a:t> </a:t>
            </a:r>
            <a:r>
              <a:rPr lang="en-US" sz="3200" dirty="0" err="1"/>
              <a:t>thể</a:t>
            </a:r>
            <a:r>
              <a:rPr lang="en-US" sz="3200" dirty="0"/>
              <a:t> </a:t>
            </a:r>
            <a:r>
              <a:rPr lang="en-US" sz="3200" dirty="0" err="1"/>
              <a:t>là</a:t>
            </a:r>
            <a:r>
              <a:rPr lang="en-US" sz="3200" dirty="0"/>
              <a:t> </a:t>
            </a:r>
            <a:r>
              <a:rPr lang="en-US" sz="3200" dirty="0" err="1"/>
              <a:t>chương</a:t>
            </a:r>
            <a:r>
              <a:rPr lang="en-US" sz="3200" dirty="0"/>
              <a:t> </a:t>
            </a:r>
            <a:r>
              <a:rPr lang="en-US" sz="3200" dirty="0" err="1"/>
              <a:t>trình</a:t>
            </a:r>
            <a:r>
              <a:rPr lang="en-US" sz="3200" dirty="0"/>
              <a:t> </a:t>
            </a:r>
            <a:r>
              <a:rPr lang="en-US" sz="3200" dirty="0" err="1"/>
              <a:t>của</a:t>
            </a:r>
            <a:r>
              <a:rPr lang="en-US" sz="3200" dirty="0"/>
              <a:t> </a:t>
            </a:r>
            <a:r>
              <a:rPr lang="en-US" sz="3200" dirty="0" err="1"/>
              <a:t>người</a:t>
            </a:r>
            <a:r>
              <a:rPr lang="en-US" sz="3200" dirty="0"/>
              <a:t> </a:t>
            </a:r>
            <a:r>
              <a:rPr lang="en-US" sz="3200" dirty="0" err="1"/>
              <a:t>dùng</a:t>
            </a:r>
            <a:r>
              <a:rPr lang="en-US" sz="3200" dirty="0"/>
              <a:t>, </a:t>
            </a:r>
            <a:r>
              <a:rPr lang="en-US" sz="3200" dirty="0" err="1"/>
              <a:t>một</a:t>
            </a:r>
            <a:r>
              <a:rPr lang="en-US" sz="3200" dirty="0"/>
              <a:t> </a:t>
            </a:r>
            <a:r>
              <a:rPr lang="en-US" sz="3200" dirty="0" err="1"/>
              <a:t>chương</a:t>
            </a:r>
            <a:r>
              <a:rPr lang="en-US" sz="3200" dirty="0"/>
              <a:t> </a:t>
            </a:r>
            <a:r>
              <a:rPr lang="en-US" sz="3200" dirty="0" err="1"/>
              <a:t>trình</a:t>
            </a:r>
            <a:r>
              <a:rPr lang="en-US" sz="3200" dirty="0"/>
              <a:t> </a:t>
            </a:r>
            <a:r>
              <a:rPr lang="en-US" sz="3200" dirty="0" err="1"/>
              <a:t>của</a:t>
            </a:r>
            <a:r>
              <a:rPr lang="en-US" sz="3200" dirty="0"/>
              <a:t> </a:t>
            </a:r>
            <a:r>
              <a:rPr lang="en-US" sz="3200" dirty="0" err="1"/>
              <a:t>hệ</a:t>
            </a:r>
            <a:r>
              <a:rPr lang="en-US" sz="3200" dirty="0"/>
              <a:t> </a:t>
            </a:r>
            <a:r>
              <a:rPr lang="en-US" sz="3200" dirty="0" err="1"/>
              <a:t>điều</a:t>
            </a:r>
            <a:r>
              <a:rPr lang="en-US" sz="3200" dirty="0"/>
              <a:t> </a:t>
            </a:r>
            <a:r>
              <a:rPr lang="en-US" sz="3200" dirty="0" err="1"/>
              <a:t>hành</a:t>
            </a:r>
            <a:r>
              <a:rPr lang="en-US" sz="3200" dirty="0"/>
              <a:t>, </a:t>
            </a:r>
            <a:r>
              <a:rPr lang="en-US" sz="3200" dirty="0" err="1"/>
              <a:t>một</a:t>
            </a:r>
            <a:r>
              <a:rPr lang="en-US" sz="3200" dirty="0"/>
              <a:t> </a:t>
            </a:r>
            <a:r>
              <a:rPr lang="en-US" sz="3200" dirty="0" err="1"/>
              <a:t>văn</a:t>
            </a:r>
            <a:r>
              <a:rPr lang="en-US" sz="3200" dirty="0"/>
              <a:t> </a:t>
            </a:r>
            <a:r>
              <a:rPr lang="en-US" sz="3200" dirty="0" err="1"/>
              <a:t>bản</a:t>
            </a:r>
            <a:r>
              <a:rPr lang="en-US" sz="3200" dirty="0"/>
              <a:t>, </a:t>
            </a:r>
            <a:r>
              <a:rPr lang="en-US" sz="3200" dirty="0" err="1"/>
              <a:t>một</a:t>
            </a:r>
            <a:r>
              <a:rPr lang="en-US" sz="3200" dirty="0"/>
              <a:t> </a:t>
            </a:r>
            <a:r>
              <a:rPr lang="en-US" sz="3200" dirty="0" err="1"/>
              <a:t>tập</a:t>
            </a:r>
            <a:r>
              <a:rPr lang="en-US" sz="3200" dirty="0"/>
              <a:t> </a:t>
            </a:r>
            <a:r>
              <a:rPr lang="en-US" sz="3200" dirty="0" err="1"/>
              <a:t>hợp</a:t>
            </a:r>
            <a:r>
              <a:rPr lang="en-US" sz="3200" dirty="0"/>
              <a:t> </a:t>
            </a:r>
            <a:r>
              <a:rPr lang="en-US" sz="3200" dirty="0" err="1"/>
              <a:t>dữ</a:t>
            </a:r>
            <a:r>
              <a:rPr lang="en-US" sz="3200" dirty="0"/>
              <a:t> </a:t>
            </a:r>
            <a:r>
              <a:rPr lang="en-US" sz="3200" dirty="0" err="1"/>
              <a:t>liệu</a:t>
            </a:r>
            <a:r>
              <a:rPr lang="en-US" sz="3200" dirty="0"/>
              <a:t>. </a:t>
            </a:r>
            <a:r>
              <a:rPr lang="en-US" sz="3200" dirty="0" err="1"/>
              <a:t>Trong</a:t>
            </a:r>
            <a:r>
              <a:rPr lang="en-US" sz="3200" dirty="0"/>
              <a:t> </a:t>
            </a:r>
            <a:r>
              <a:rPr lang="en-US" sz="3200" dirty="0" err="1"/>
              <a:t>một</a:t>
            </a:r>
            <a:r>
              <a:rPr lang="en-US" sz="3200" dirty="0"/>
              <a:t> </a:t>
            </a:r>
            <a:r>
              <a:rPr lang="en-US" sz="3200" dirty="0" err="1"/>
              <a:t>số</a:t>
            </a:r>
            <a:r>
              <a:rPr lang="en-US" sz="3200" dirty="0"/>
              <a:t> </a:t>
            </a:r>
            <a:r>
              <a:rPr lang="en-US" sz="3200" dirty="0" err="1"/>
              <a:t>hệ</a:t>
            </a:r>
            <a:r>
              <a:rPr lang="en-US" sz="3200" dirty="0"/>
              <a:t> </a:t>
            </a:r>
            <a:r>
              <a:rPr lang="en-US" sz="3200" dirty="0" err="1"/>
              <a:t>điều</a:t>
            </a:r>
            <a:r>
              <a:rPr lang="en-US" sz="3200" dirty="0"/>
              <a:t> </a:t>
            </a:r>
            <a:r>
              <a:rPr lang="en-US" sz="3200" dirty="0" err="1"/>
              <a:t>hành</a:t>
            </a:r>
            <a:r>
              <a:rPr lang="en-US" sz="3200" dirty="0"/>
              <a:t>, </a:t>
            </a:r>
            <a:r>
              <a:rPr lang="en-US" sz="3200" dirty="0" err="1"/>
              <a:t>một</a:t>
            </a:r>
            <a:r>
              <a:rPr lang="en-US" sz="3200" dirty="0"/>
              <a:t> </a:t>
            </a:r>
            <a:r>
              <a:rPr lang="en-US" sz="3200" dirty="0" err="1"/>
              <a:t>số</a:t>
            </a:r>
            <a:r>
              <a:rPr lang="en-US" sz="3200" dirty="0"/>
              <a:t> </a:t>
            </a:r>
            <a:r>
              <a:rPr lang="en-US" sz="3200" dirty="0" err="1"/>
              <a:t>thiết</a:t>
            </a:r>
            <a:r>
              <a:rPr lang="en-US" sz="3200" dirty="0"/>
              <a:t> </a:t>
            </a:r>
            <a:r>
              <a:rPr lang="en-US" sz="3200" dirty="0" err="1"/>
              <a:t>bị</a:t>
            </a:r>
            <a:r>
              <a:rPr lang="en-US" sz="3200" dirty="0"/>
              <a:t> </a:t>
            </a:r>
            <a:r>
              <a:rPr lang="en-US" sz="3200" dirty="0" err="1"/>
              <a:t>ngoại</a:t>
            </a:r>
            <a:r>
              <a:rPr lang="en-US" sz="3200" dirty="0"/>
              <a:t> vi </a:t>
            </a:r>
            <a:r>
              <a:rPr lang="en-US" sz="3200" dirty="0" err="1"/>
              <a:t>cũng</a:t>
            </a:r>
            <a:r>
              <a:rPr lang="en-US" sz="3200" dirty="0"/>
              <a:t> </a:t>
            </a:r>
            <a:r>
              <a:rPr lang="en-US" sz="3200" dirty="0" err="1"/>
              <a:t>được</a:t>
            </a:r>
            <a:r>
              <a:rPr lang="en-US" sz="3200" dirty="0"/>
              <a:t> </a:t>
            </a:r>
            <a:r>
              <a:rPr lang="en-US" sz="3200" dirty="0" err="1"/>
              <a:t>quan</a:t>
            </a:r>
            <a:r>
              <a:rPr lang="en-US" sz="3200" dirty="0"/>
              <a:t> </a:t>
            </a:r>
            <a:r>
              <a:rPr lang="en-US" sz="3200" dirty="0" err="1"/>
              <a:t>niệm</a:t>
            </a:r>
            <a:r>
              <a:rPr lang="en-US" sz="3200" dirty="0"/>
              <a:t> </a:t>
            </a:r>
            <a:r>
              <a:rPr lang="en-US" sz="3200" dirty="0" err="1"/>
              <a:t>như</a:t>
            </a:r>
            <a:r>
              <a:rPr lang="en-US" sz="3200" dirty="0"/>
              <a:t> file </a:t>
            </a:r>
            <a:r>
              <a:rPr lang="en-US" sz="3200" dirty="0" err="1"/>
              <a:t>dữ</a:t>
            </a:r>
            <a:r>
              <a:rPr lang="en-US" sz="3200" dirty="0"/>
              <a:t> </a:t>
            </a:r>
            <a:r>
              <a:rPr lang="en-US" sz="3200" dirty="0" err="1"/>
              <a:t>liệu</a:t>
            </a:r>
            <a:r>
              <a:rPr lang="en-US" sz="3200" dirty="0"/>
              <a:t>.</a:t>
            </a:r>
            <a:endParaRPr lang="en-US" sz="3200" b="1" dirty="0"/>
          </a:p>
          <a:p>
            <a:pPr marL="0" indent="0">
              <a:buNone/>
            </a:pPr>
            <a:endParaRPr lang="en-US" sz="3200" b="1" dirty="0">
              <a:solidFill>
                <a:schemeClr val="tx1"/>
              </a:solidFill>
            </a:endParaRPr>
          </a:p>
        </p:txBody>
      </p:sp>
    </p:spTree>
    <p:extLst>
      <p:ext uri="{BB962C8B-B14F-4D97-AF65-F5344CB8AC3E}">
        <p14:creationId xmlns:p14="http://schemas.microsoft.com/office/powerpoint/2010/main" val="318573609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solidFill>
                  <a:schemeClr val="tx1"/>
                </a:solidFill>
                <a:cs typeface="Times New Roman" panose="02020603050405020304" pitchFamily="18" charset="0"/>
              </a:rPr>
              <a:t>V. </a:t>
            </a:r>
            <a:r>
              <a:rPr lang="vi-VN" sz="4000" dirty="0">
                <a:solidFill>
                  <a:schemeClr val="tx1"/>
                </a:solidFill>
                <a:cs typeface="Times New Roman" panose="02020603050405020304" pitchFamily="18" charset="0"/>
              </a:rPr>
              <a:t>Tổ chức lưu trữ  dữ liệu trên bộ nhớ ngoài </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US" sz="3200" dirty="0" err="1">
                <a:solidFill>
                  <a:schemeClr val="tx1"/>
                </a:solidFill>
              </a:rPr>
              <a:t>Hệ</a:t>
            </a:r>
            <a:r>
              <a:rPr lang="en-US" sz="3200" dirty="0">
                <a:solidFill>
                  <a:schemeClr val="tx1"/>
                </a:solidFill>
              </a:rPr>
              <a:t> file</a:t>
            </a:r>
          </a:p>
          <a:p>
            <a:pPr marL="0" indent="0">
              <a:buNone/>
            </a:pPr>
            <a:r>
              <a:rPr lang="en-US" sz="3200" dirty="0"/>
              <a:t>Theo </a:t>
            </a:r>
            <a:r>
              <a:rPr lang="en-US" sz="3200" dirty="0" err="1"/>
              <a:t>góc</a:t>
            </a:r>
            <a:r>
              <a:rPr lang="en-US" sz="3200" dirty="0"/>
              <a:t> </a:t>
            </a:r>
            <a:r>
              <a:rPr lang="en-US" sz="3200" dirty="0" err="1"/>
              <a:t>độ</a:t>
            </a:r>
            <a:r>
              <a:rPr lang="en-US" sz="3200" dirty="0"/>
              <a:t> </a:t>
            </a:r>
            <a:r>
              <a:rPr lang="en-US" sz="3200" dirty="0" err="1"/>
              <a:t>quan</a:t>
            </a:r>
            <a:r>
              <a:rPr lang="en-US" sz="3200" dirty="0"/>
              <a:t> </a:t>
            </a:r>
            <a:r>
              <a:rPr lang="en-US" sz="3200" dirty="0" err="1"/>
              <a:t>sát</a:t>
            </a:r>
            <a:r>
              <a:rPr lang="en-US" sz="3200" dirty="0"/>
              <a:t> </a:t>
            </a:r>
            <a:r>
              <a:rPr lang="en-US" sz="3200" dirty="0" err="1"/>
              <a:t>của</a:t>
            </a:r>
            <a:r>
              <a:rPr lang="en-US" sz="3200" dirty="0"/>
              <a:t> </a:t>
            </a:r>
            <a:r>
              <a:rPr lang="en-US" sz="3200" dirty="0" err="1"/>
              <a:t>người</a:t>
            </a:r>
            <a:r>
              <a:rPr lang="en-US" sz="3200" dirty="0"/>
              <a:t> </a:t>
            </a:r>
            <a:r>
              <a:rPr lang="en-US" sz="3200" dirty="0" err="1"/>
              <a:t>dùng</a:t>
            </a:r>
            <a:r>
              <a:rPr lang="en-US" sz="3200" dirty="0"/>
              <a:t>, </a:t>
            </a:r>
            <a:r>
              <a:rPr lang="en-US" sz="3200" dirty="0" err="1"/>
              <a:t>dữ</a:t>
            </a:r>
            <a:r>
              <a:rPr lang="en-US" sz="3200" dirty="0"/>
              <a:t> </a:t>
            </a:r>
            <a:r>
              <a:rPr lang="en-US" sz="3200" dirty="0" err="1"/>
              <a:t>liệu</a:t>
            </a:r>
            <a:r>
              <a:rPr lang="en-US" sz="3200" dirty="0"/>
              <a:t> </a:t>
            </a:r>
            <a:r>
              <a:rPr lang="en-US" sz="3200" dirty="0" err="1"/>
              <a:t>trong</a:t>
            </a:r>
            <a:r>
              <a:rPr lang="en-US" sz="3200" dirty="0"/>
              <a:t> </a:t>
            </a:r>
            <a:r>
              <a:rPr lang="en-US" sz="3200" dirty="0" err="1"/>
              <a:t>một</a:t>
            </a:r>
            <a:r>
              <a:rPr lang="en-US" sz="3200" dirty="0"/>
              <a:t> file </a:t>
            </a:r>
            <a:r>
              <a:rPr lang="en-US" sz="3200" dirty="0" err="1"/>
              <a:t>lại</a:t>
            </a:r>
            <a:r>
              <a:rPr lang="en-US" sz="3200" dirty="0"/>
              <a:t> </a:t>
            </a:r>
            <a:r>
              <a:rPr lang="en-US" sz="3200" dirty="0" err="1"/>
              <a:t>được</a:t>
            </a:r>
            <a:r>
              <a:rPr lang="en-US" sz="3200" dirty="0"/>
              <a:t> </a:t>
            </a:r>
            <a:r>
              <a:rPr lang="en-US" sz="3200" dirty="0" err="1"/>
              <a:t>tổ</a:t>
            </a:r>
            <a:r>
              <a:rPr lang="en-US" sz="3200" dirty="0"/>
              <a:t> </a:t>
            </a:r>
            <a:r>
              <a:rPr lang="en-US" sz="3200" dirty="0" err="1"/>
              <a:t>chức</a:t>
            </a:r>
            <a:r>
              <a:rPr lang="en-US" sz="3200" dirty="0"/>
              <a:t> </a:t>
            </a:r>
            <a:r>
              <a:rPr lang="en-US" sz="3200" dirty="0" err="1"/>
              <a:t>thành</a:t>
            </a:r>
            <a:r>
              <a:rPr lang="en-US" sz="3200" dirty="0"/>
              <a:t> </a:t>
            </a:r>
            <a:r>
              <a:rPr lang="en-US" sz="3200" dirty="0" err="1"/>
              <a:t>các</a:t>
            </a:r>
            <a:r>
              <a:rPr lang="en-US" sz="3200" dirty="0"/>
              <a:t> </a:t>
            </a:r>
            <a:r>
              <a:rPr lang="en-US" sz="3200" dirty="0" err="1"/>
              <a:t>bản</a:t>
            </a:r>
            <a:r>
              <a:rPr lang="en-US" sz="3200" dirty="0"/>
              <a:t> </a:t>
            </a:r>
            <a:r>
              <a:rPr lang="en-US" sz="3200" dirty="0" err="1"/>
              <a:t>ghi</a:t>
            </a:r>
            <a:r>
              <a:rPr lang="en-US" sz="3200" dirty="0"/>
              <a:t> </a:t>
            </a:r>
            <a:r>
              <a:rPr lang="en-US" sz="3200" dirty="0" err="1"/>
              <a:t>lôgic</a:t>
            </a:r>
            <a:r>
              <a:rPr lang="en-US" sz="3200" dirty="0"/>
              <a:t> (</a:t>
            </a:r>
            <a:r>
              <a:rPr lang="en-US" sz="3200" dirty="0" err="1"/>
              <a:t>gọi</a:t>
            </a:r>
            <a:r>
              <a:rPr lang="en-US" sz="3200" dirty="0"/>
              <a:t> </a:t>
            </a:r>
            <a:r>
              <a:rPr lang="en-US" sz="3200" dirty="0" err="1"/>
              <a:t>tắt</a:t>
            </a:r>
            <a:r>
              <a:rPr lang="en-US" sz="3200" dirty="0"/>
              <a:t> </a:t>
            </a:r>
            <a:r>
              <a:rPr lang="en-US" sz="3200" dirty="0" err="1"/>
              <a:t>bản</a:t>
            </a:r>
            <a:r>
              <a:rPr lang="en-US" sz="3200" dirty="0"/>
              <a:t> </a:t>
            </a:r>
            <a:r>
              <a:rPr lang="en-US" sz="3200" dirty="0" err="1"/>
              <a:t>ghi</a:t>
            </a:r>
            <a:r>
              <a:rPr lang="en-US" sz="3200" dirty="0"/>
              <a:t>), </a:t>
            </a:r>
            <a:r>
              <a:rPr lang="en-US" sz="3200" dirty="0" err="1"/>
              <a:t>mà</a:t>
            </a:r>
            <a:r>
              <a:rPr lang="en-US" sz="3200" dirty="0"/>
              <a:t> </a:t>
            </a:r>
            <a:r>
              <a:rPr lang="en-US" sz="3200" dirty="0" err="1"/>
              <a:t>mỗi</a:t>
            </a:r>
            <a:r>
              <a:rPr lang="en-US" sz="3200" dirty="0"/>
              <a:t> </a:t>
            </a:r>
            <a:r>
              <a:rPr lang="en-US" sz="3200" dirty="0" err="1"/>
              <a:t>bản</a:t>
            </a:r>
            <a:r>
              <a:rPr lang="en-US" sz="3200" dirty="0"/>
              <a:t> </a:t>
            </a:r>
            <a:r>
              <a:rPr lang="en-US" sz="3200" dirty="0" err="1"/>
              <a:t>ghi</a:t>
            </a:r>
            <a:r>
              <a:rPr lang="en-US" sz="3200" dirty="0"/>
              <a:t> </a:t>
            </a:r>
            <a:r>
              <a:rPr lang="en-US" sz="3200" dirty="0" err="1"/>
              <a:t>lôgic</a:t>
            </a:r>
            <a:r>
              <a:rPr lang="en-US" sz="3200" dirty="0"/>
              <a:t> </a:t>
            </a:r>
            <a:r>
              <a:rPr lang="en-US" sz="3200" dirty="0" err="1"/>
              <a:t>có</a:t>
            </a:r>
            <a:r>
              <a:rPr lang="en-US" sz="3200" dirty="0"/>
              <a:t> </a:t>
            </a:r>
            <a:r>
              <a:rPr lang="en-US" sz="3200" dirty="0" err="1"/>
              <a:t>thể</a:t>
            </a:r>
            <a:r>
              <a:rPr lang="en-US" sz="3200" dirty="0"/>
              <a:t> </a:t>
            </a:r>
            <a:r>
              <a:rPr lang="en-US" sz="3200" dirty="0" err="1"/>
              <a:t>là</a:t>
            </a:r>
            <a:r>
              <a:rPr lang="en-US" sz="3200" dirty="0"/>
              <a:t> </a:t>
            </a:r>
            <a:r>
              <a:rPr lang="en-US" sz="3200" dirty="0" err="1"/>
              <a:t>một</a:t>
            </a:r>
            <a:r>
              <a:rPr lang="en-US" sz="3200" dirty="0"/>
              <a:t> byte </a:t>
            </a:r>
            <a:r>
              <a:rPr lang="en-US" sz="3200" dirty="0" err="1"/>
              <a:t>hoặc</a:t>
            </a:r>
            <a:r>
              <a:rPr lang="en-US" sz="3200" dirty="0"/>
              <a:t> </a:t>
            </a:r>
            <a:r>
              <a:rPr lang="en-US" sz="3200" dirty="0" err="1"/>
              <a:t>một</a:t>
            </a:r>
            <a:r>
              <a:rPr lang="en-US" sz="3200" dirty="0"/>
              <a:t> </a:t>
            </a:r>
            <a:r>
              <a:rPr lang="en-US" sz="3200" dirty="0" err="1"/>
              <a:t>cấu</a:t>
            </a:r>
            <a:r>
              <a:rPr lang="en-US" sz="3200" dirty="0"/>
              <a:t> </a:t>
            </a:r>
            <a:r>
              <a:rPr lang="en-US" sz="3200" dirty="0" err="1"/>
              <a:t>trúc</a:t>
            </a:r>
            <a:r>
              <a:rPr lang="en-US" sz="3200" dirty="0"/>
              <a:t> </a:t>
            </a:r>
            <a:r>
              <a:rPr lang="en-US" sz="3200" dirty="0" err="1"/>
              <a:t>dữ</a:t>
            </a:r>
            <a:r>
              <a:rPr lang="en-US" sz="3200" dirty="0"/>
              <a:t> </a:t>
            </a:r>
            <a:r>
              <a:rPr lang="en-US" sz="3200" dirty="0" err="1"/>
              <a:t>liệu</a:t>
            </a:r>
            <a:r>
              <a:rPr lang="en-US" sz="3200" dirty="0"/>
              <a:t> </a:t>
            </a:r>
            <a:r>
              <a:rPr lang="en-US" sz="3200" dirty="0" err="1"/>
              <a:t>nào</a:t>
            </a:r>
            <a:r>
              <a:rPr lang="en-US" sz="3200" dirty="0"/>
              <a:t> </a:t>
            </a:r>
            <a:r>
              <a:rPr lang="en-US" sz="3200" dirty="0" err="1"/>
              <a:t>đó</a:t>
            </a:r>
            <a:r>
              <a:rPr lang="en-US" sz="3200" dirty="0"/>
              <a:t>. </a:t>
            </a:r>
            <a:r>
              <a:rPr lang="en-US" sz="3200" dirty="0" err="1"/>
              <a:t>Bản</a:t>
            </a:r>
            <a:r>
              <a:rPr lang="en-US" sz="3200" dirty="0"/>
              <a:t> </a:t>
            </a:r>
            <a:r>
              <a:rPr lang="en-US" sz="3200" dirty="0" err="1"/>
              <a:t>ghi</a:t>
            </a:r>
            <a:r>
              <a:rPr lang="en-US" sz="3200" dirty="0"/>
              <a:t> </a:t>
            </a:r>
            <a:r>
              <a:rPr lang="en-US" sz="3200" dirty="0" err="1"/>
              <a:t>chính</a:t>
            </a:r>
            <a:r>
              <a:rPr lang="en-US" sz="3200" dirty="0"/>
              <a:t> </a:t>
            </a:r>
            <a:r>
              <a:rPr lang="en-US" sz="3200" dirty="0" err="1"/>
              <a:t>là</a:t>
            </a:r>
            <a:r>
              <a:rPr lang="en-US" sz="3200" dirty="0"/>
              <a:t> </a:t>
            </a:r>
            <a:r>
              <a:rPr lang="en-US" sz="3200" dirty="0" err="1"/>
              <a:t>đơn</a:t>
            </a:r>
            <a:r>
              <a:rPr lang="en-US" sz="3200" dirty="0"/>
              <a:t> </a:t>
            </a:r>
            <a:r>
              <a:rPr lang="en-US" sz="3200" dirty="0" err="1"/>
              <a:t>vị</a:t>
            </a:r>
            <a:r>
              <a:rPr lang="en-US" sz="3200" dirty="0"/>
              <a:t> </a:t>
            </a:r>
            <a:r>
              <a:rPr lang="en-US" sz="3200" dirty="0" err="1"/>
              <a:t>dữ</a:t>
            </a:r>
            <a:r>
              <a:rPr lang="en-US" sz="3200" dirty="0"/>
              <a:t> </a:t>
            </a:r>
            <a:r>
              <a:rPr lang="en-US" sz="3200" dirty="0" err="1"/>
              <a:t>liệu</a:t>
            </a:r>
            <a:r>
              <a:rPr lang="en-US" sz="3200" dirty="0"/>
              <a:t> </a:t>
            </a:r>
            <a:r>
              <a:rPr lang="en-US" sz="3200" dirty="0" err="1"/>
              <a:t>mà</a:t>
            </a:r>
            <a:r>
              <a:rPr lang="en-US" sz="3200" dirty="0"/>
              <a:t> </a:t>
            </a:r>
            <a:r>
              <a:rPr lang="en-US" sz="3200" dirty="0" err="1"/>
              <a:t>chương</a:t>
            </a:r>
            <a:r>
              <a:rPr lang="en-US" sz="3200" dirty="0"/>
              <a:t> </a:t>
            </a:r>
            <a:r>
              <a:rPr lang="en-US" sz="3200" dirty="0" err="1"/>
              <a:t>trình</a:t>
            </a:r>
            <a:r>
              <a:rPr lang="en-US" sz="3200" dirty="0"/>
              <a:t> </a:t>
            </a:r>
            <a:r>
              <a:rPr lang="en-US" sz="3200" dirty="0" err="1"/>
              <a:t>người</a:t>
            </a:r>
            <a:r>
              <a:rPr lang="en-US" sz="3200" dirty="0"/>
              <a:t> </a:t>
            </a:r>
            <a:r>
              <a:rPr lang="en-US" sz="3200" dirty="0" err="1"/>
              <a:t>dùng</a:t>
            </a:r>
            <a:r>
              <a:rPr lang="en-US" sz="3200" dirty="0"/>
              <a:t> </a:t>
            </a:r>
            <a:r>
              <a:rPr lang="en-US" sz="3200" dirty="0" err="1"/>
              <a:t>quan</a:t>
            </a:r>
            <a:r>
              <a:rPr lang="en-US" sz="3200" dirty="0"/>
              <a:t> </a:t>
            </a:r>
            <a:r>
              <a:rPr lang="en-US" sz="3200" dirty="0" err="1"/>
              <a:t>tâm</a:t>
            </a:r>
            <a:r>
              <a:rPr lang="en-US" sz="3200" dirty="0"/>
              <a:t> </a:t>
            </a:r>
            <a:r>
              <a:rPr lang="en-US" sz="3200" dirty="0" err="1"/>
              <a:t>đến</a:t>
            </a:r>
            <a:r>
              <a:rPr lang="en-US" sz="3200" dirty="0"/>
              <a:t> </a:t>
            </a:r>
            <a:r>
              <a:rPr lang="en-US" sz="3200" dirty="0" err="1"/>
              <a:t>và</a:t>
            </a:r>
            <a:r>
              <a:rPr lang="en-US" sz="3200" dirty="0"/>
              <a:t> </a:t>
            </a:r>
            <a:r>
              <a:rPr lang="en-US" sz="3200" dirty="0" err="1"/>
              <a:t>xử</a:t>
            </a:r>
            <a:r>
              <a:rPr lang="en-US" sz="3200" dirty="0"/>
              <a:t> </a:t>
            </a:r>
            <a:r>
              <a:rPr lang="en-US" sz="3200" dirty="0" err="1"/>
              <a:t>lý</a:t>
            </a:r>
            <a:r>
              <a:rPr lang="en-US" sz="3200" dirty="0"/>
              <a:t> </a:t>
            </a:r>
            <a:r>
              <a:rPr lang="en-US" sz="3200" dirty="0" err="1"/>
              <a:t>theo</a:t>
            </a:r>
            <a:r>
              <a:rPr lang="en-US" sz="3200" dirty="0"/>
              <a:t> </a:t>
            </a:r>
            <a:r>
              <a:rPr lang="en-US" sz="3200" dirty="0" err="1"/>
              <a:t>mỗi</a:t>
            </a:r>
            <a:r>
              <a:rPr lang="en-US" sz="3200" dirty="0"/>
              <a:t> </a:t>
            </a:r>
            <a:r>
              <a:rPr lang="en-US" sz="3200" dirty="0" err="1"/>
              <a:t>nhịp</a:t>
            </a:r>
            <a:r>
              <a:rPr lang="en-US" sz="3200" dirty="0"/>
              <a:t> </a:t>
            </a:r>
            <a:r>
              <a:rPr lang="en-US" sz="3200" dirty="0" err="1"/>
              <a:t>làm</a:t>
            </a:r>
            <a:r>
              <a:rPr lang="en-US" sz="3200" dirty="0"/>
              <a:t> </a:t>
            </a:r>
            <a:r>
              <a:rPr lang="en-US" sz="3200" dirty="0" err="1"/>
              <a:t>việc</a:t>
            </a:r>
            <a:r>
              <a:rPr lang="en-US" sz="3200" dirty="0"/>
              <a:t>: file </a:t>
            </a:r>
            <a:r>
              <a:rPr lang="en-US" sz="3200" dirty="0" err="1"/>
              <a:t>là</a:t>
            </a:r>
            <a:r>
              <a:rPr lang="en-US" sz="3200" dirty="0"/>
              <a:t> </a:t>
            </a:r>
            <a:r>
              <a:rPr lang="en-US" sz="3200" dirty="0" err="1"/>
              <a:t>tập</a:t>
            </a:r>
            <a:r>
              <a:rPr lang="en-US" sz="3200" dirty="0"/>
              <a:t> </a:t>
            </a:r>
            <a:r>
              <a:rPr lang="en-US" sz="3200" dirty="0" err="1"/>
              <a:t>hợp</a:t>
            </a:r>
            <a:r>
              <a:rPr lang="en-US" sz="3200" dirty="0"/>
              <a:t> (</a:t>
            </a:r>
            <a:r>
              <a:rPr lang="en-US" sz="3200" dirty="0" err="1"/>
              <a:t>được</a:t>
            </a:r>
            <a:r>
              <a:rPr lang="en-US" sz="3200" dirty="0"/>
              <a:t> </a:t>
            </a:r>
            <a:r>
              <a:rPr lang="en-US" sz="3200" dirty="0" err="1"/>
              <a:t>người</a:t>
            </a:r>
            <a:r>
              <a:rPr lang="en-US" sz="3200" dirty="0"/>
              <a:t> </a:t>
            </a:r>
            <a:r>
              <a:rPr lang="en-US" sz="3200" dirty="0" err="1"/>
              <a:t>dùng</a:t>
            </a:r>
            <a:r>
              <a:rPr lang="en-US" sz="3200" dirty="0"/>
              <a:t> </a:t>
            </a:r>
            <a:r>
              <a:rPr lang="en-US" sz="3200" dirty="0" err="1"/>
              <a:t>quan</a:t>
            </a:r>
            <a:r>
              <a:rPr lang="en-US" sz="3200" dirty="0"/>
              <a:t> </a:t>
            </a:r>
            <a:r>
              <a:rPr lang="en-US" sz="3200" dirty="0" err="1"/>
              <a:t>niệm</a:t>
            </a:r>
            <a:r>
              <a:rPr lang="en-US" sz="3200" dirty="0"/>
              <a:t> </a:t>
            </a:r>
            <a:r>
              <a:rPr lang="en-US" sz="3200" dirty="0" err="1"/>
              <a:t>là</a:t>
            </a:r>
            <a:r>
              <a:rPr lang="en-US" sz="3200" dirty="0"/>
              <a:t> </a:t>
            </a:r>
            <a:r>
              <a:rPr lang="en-US" sz="3200" dirty="0" err="1"/>
              <a:t>một</a:t>
            </a:r>
            <a:r>
              <a:rPr lang="en-US" sz="3200" dirty="0"/>
              <a:t> </a:t>
            </a:r>
            <a:r>
              <a:rPr lang="en-US" sz="3200" dirty="0" err="1"/>
              <a:t>dãy</a:t>
            </a:r>
            <a:r>
              <a:rPr lang="en-US" sz="3200" dirty="0"/>
              <a:t>) </a:t>
            </a:r>
            <a:r>
              <a:rPr lang="en-US" sz="3200" dirty="0" err="1"/>
              <a:t>các</a:t>
            </a:r>
            <a:r>
              <a:rPr lang="en-US" sz="3200" dirty="0"/>
              <a:t> </a:t>
            </a:r>
            <a:r>
              <a:rPr lang="en-US" sz="3200" dirty="0" err="1"/>
              <a:t>bản</a:t>
            </a:r>
            <a:r>
              <a:rPr lang="en-US" sz="3200" dirty="0"/>
              <a:t> </a:t>
            </a:r>
            <a:r>
              <a:rPr lang="en-US" sz="3200" dirty="0" err="1"/>
              <a:t>ghi</a:t>
            </a:r>
            <a:r>
              <a:rPr lang="en-US" sz="3200" dirty="0"/>
              <a:t> </a:t>
            </a:r>
            <a:r>
              <a:rPr lang="en-US" sz="3200" dirty="0" err="1"/>
              <a:t>có</a:t>
            </a:r>
            <a:r>
              <a:rPr lang="en-US" sz="3200" dirty="0"/>
              <a:t> </a:t>
            </a:r>
            <a:r>
              <a:rPr lang="en-US" sz="3200" dirty="0" err="1"/>
              <a:t>tổ</a:t>
            </a:r>
            <a:r>
              <a:rPr lang="en-US" sz="3200" dirty="0"/>
              <a:t> </a:t>
            </a:r>
            <a:r>
              <a:rPr lang="en-US" sz="3200" dirty="0" err="1"/>
              <a:t>chức</a:t>
            </a:r>
            <a:r>
              <a:rPr lang="en-US" sz="3200" dirty="0"/>
              <a:t>. </a:t>
            </a:r>
            <a:r>
              <a:rPr lang="en-US" sz="3200" dirty="0" err="1"/>
              <a:t>Thông</a:t>
            </a:r>
            <a:r>
              <a:rPr lang="en-US" sz="3200" dirty="0"/>
              <a:t> </a:t>
            </a:r>
            <a:r>
              <a:rPr lang="en-US" sz="3200" dirty="0" err="1"/>
              <a:t>thường</a:t>
            </a:r>
            <a:r>
              <a:rPr lang="en-US" sz="3200" dirty="0"/>
              <a:t>, </a:t>
            </a:r>
            <a:r>
              <a:rPr lang="en-US" sz="3200" dirty="0" err="1"/>
              <a:t>trong</a:t>
            </a:r>
            <a:r>
              <a:rPr lang="en-US" sz="3200" dirty="0"/>
              <a:t> file </a:t>
            </a:r>
            <a:r>
              <a:rPr lang="en-US" sz="3200" dirty="0" err="1"/>
              <a:t>tồn</a:t>
            </a:r>
            <a:r>
              <a:rPr lang="en-US" sz="3200" dirty="0"/>
              <a:t> </a:t>
            </a:r>
            <a:r>
              <a:rPr lang="en-US" sz="3200" dirty="0" err="1"/>
              <a:t>tại</a:t>
            </a:r>
            <a:r>
              <a:rPr lang="en-US" sz="3200" dirty="0"/>
              <a:t> </a:t>
            </a:r>
            <a:r>
              <a:rPr lang="en-US" sz="3200" dirty="0" err="1"/>
              <a:t>một</a:t>
            </a:r>
            <a:r>
              <a:rPr lang="en-US" sz="3200" dirty="0"/>
              <a:t> </a:t>
            </a:r>
            <a:r>
              <a:rPr lang="en-US" sz="3200" dirty="0" err="1"/>
              <a:t>thứ</a:t>
            </a:r>
            <a:r>
              <a:rPr lang="en-US" sz="3200" dirty="0"/>
              <a:t> </a:t>
            </a:r>
            <a:r>
              <a:rPr lang="en-US" sz="3200" dirty="0" err="1"/>
              <a:t>tự</a:t>
            </a:r>
            <a:r>
              <a:rPr lang="en-US" sz="3200" dirty="0"/>
              <a:t> </a:t>
            </a:r>
            <a:r>
              <a:rPr lang="en-US" sz="3200" dirty="0" err="1"/>
              <a:t>giữa</a:t>
            </a:r>
            <a:r>
              <a:rPr lang="en-US" sz="3200" dirty="0"/>
              <a:t> </a:t>
            </a:r>
            <a:r>
              <a:rPr lang="en-US" sz="3200" dirty="0" err="1"/>
              <a:t>các</a:t>
            </a:r>
            <a:r>
              <a:rPr lang="en-US" sz="3200" dirty="0"/>
              <a:t> </a:t>
            </a:r>
            <a:r>
              <a:rPr lang="en-US" sz="3200" dirty="0" err="1"/>
              <a:t>bản</a:t>
            </a:r>
            <a:r>
              <a:rPr lang="en-US" sz="3200" dirty="0"/>
              <a:t> </a:t>
            </a:r>
            <a:r>
              <a:rPr lang="en-US" sz="3200" dirty="0" err="1"/>
              <a:t>ghi</a:t>
            </a:r>
            <a:r>
              <a:rPr lang="en-US" sz="3200" dirty="0"/>
              <a:t>, </a:t>
            </a:r>
            <a:r>
              <a:rPr lang="en-US" sz="3200" dirty="0" err="1"/>
              <a:t>thứ</a:t>
            </a:r>
            <a:r>
              <a:rPr lang="en-US" sz="3200" dirty="0"/>
              <a:t> </a:t>
            </a:r>
            <a:r>
              <a:rPr lang="en-US" sz="3200" dirty="0" err="1"/>
              <a:t>tự</a:t>
            </a:r>
            <a:r>
              <a:rPr lang="en-US" sz="3200" dirty="0"/>
              <a:t> </a:t>
            </a:r>
            <a:r>
              <a:rPr lang="en-US" sz="3200" dirty="0" err="1"/>
              <a:t>đó</a:t>
            </a:r>
            <a:r>
              <a:rPr lang="en-US" sz="3200" dirty="0"/>
              <a:t> </a:t>
            </a:r>
            <a:r>
              <a:rPr lang="en-US" sz="3200" dirty="0" err="1"/>
              <a:t>thể</a:t>
            </a:r>
            <a:r>
              <a:rPr lang="en-US" sz="3200" dirty="0"/>
              <a:t> </a:t>
            </a:r>
            <a:r>
              <a:rPr lang="en-US" sz="3200" dirty="0" err="1"/>
              <a:t>hiện</a:t>
            </a:r>
            <a:r>
              <a:rPr lang="en-US" sz="3200" dirty="0"/>
              <a:t> </a:t>
            </a:r>
            <a:r>
              <a:rPr lang="en-US" sz="3200" dirty="0" err="1"/>
              <a:t>vị</a:t>
            </a:r>
            <a:r>
              <a:rPr lang="en-US" sz="3200" dirty="0"/>
              <a:t> </a:t>
            </a:r>
            <a:r>
              <a:rPr lang="en-US" sz="3200" dirty="0" err="1"/>
              <a:t>trí</a:t>
            </a:r>
            <a:r>
              <a:rPr lang="en-US" sz="3200" dirty="0"/>
              <a:t> logic </a:t>
            </a:r>
            <a:r>
              <a:rPr lang="en-US" sz="3200" dirty="0" err="1"/>
              <a:t>giữa</a:t>
            </a:r>
            <a:r>
              <a:rPr lang="en-US" sz="3200" dirty="0"/>
              <a:t> </a:t>
            </a:r>
            <a:r>
              <a:rPr lang="en-US" sz="3200" dirty="0" err="1"/>
              <a:t>các</a:t>
            </a:r>
            <a:r>
              <a:rPr lang="en-US" sz="3200" dirty="0"/>
              <a:t> </a:t>
            </a:r>
            <a:r>
              <a:rPr lang="en-US" sz="3200" dirty="0" err="1"/>
              <a:t>bản</a:t>
            </a:r>
            <a:r>
              <a:rPr lang="en-US" sz="3200" dirty="0"/>
              <a:t> </a:t>
            </a:r>
            <a:r>
              <a:rPr lang="en-US" sz="3200" dirty="0" err="1"/>
              <a:t>ghi</a:t>
            </a:r>
            <a:r>
              <a:rPr lang="en-US" sz="3200" dirty="0"/>
              <a:t> </a:t>
            </a:r>
            <a:r>
              <a:rPr lang="en-US" sz="3200" dirty="0" err="1"/>
              <a:t>với</a:t>
            </a:r>
            <a:r>
              <a:rPr lang="en-US" sz="3200" dirty="0"/>
              <a:t> </a:t>
            </a:r>
            <a:r>
              <a:rPr lang="en-US" sz="3200" dirty="0" err="1"/>
              <a:t>nhau</a:t>
            </a:r>
            <a:r>
              <a:rPr lang="en-US" sz="3200" dirty="0"/>
              <a:t> (</a:t>
            </a:r>
            <a:r>
              <a:rPr lang="en-US" sz="3200" dirty="0" err="1"/>
              <a:t>chẳng</a:t>
            </a:r>
            <a:r>
              <a:rPr lang="en-US" sz="3200" dirty="0"/>
              <a:t> </a:t>
            </a:r>
            <a:r>
              <a:rPr lang="en-US" sz="3200" dirty="0" err="1"/>
              <a:t>hạn</a:t>
            </a:r>
            <a:r>
              <a:rPr lang="en-US" sz="3200" dirty="0"/>
              <a:t> </a:t>
            </a:r>
            <a:r>
              <a:rPr lang="en-US" sz="3200" dirty="0" err="1"/>
              <a:t>như</a:t>
            </a:r>
            <a:r>
              <a:rPr lang="en-US" sz="3200" dirty="0"/>
              <a:t> </a:t>
            </a:r>
            <a:r>
              <a:rPr lang="en-US" sz="3200" dirty="0" err="1"/>
              <a:t>thứ</a:t>
            </a:r>
            <a:r>
              <a:rPr lang="en-US" sz="3200" dirty="0"/>
              <a:t> </a:t>
            </a:r>
            <a:r>
              <a:rPr lang="en-US" sz="3200" dirty="0" err="1"/>
              <a:t>tự</a:t>
            </a:r>
            <a:r>
              <a:rPr lang="en-US" sz="3200" dirty="0"/>
              <a:t> </a:t>
            </a:r>
            <a:r>
              <a:rPr lang="en-US" sz="3200" dirty="0" err="1"/>
              <a:t>đưa</a:t>
            </a:r>
            <a:r>
              <a:rPr lang="en-US" sz="3200" dirty="0"/>
              <a:t> </a:t>
            </a:r>
            <a:r>
              <a:rPr lang="en-US" sz="3200" dirty="0" err="1"/>
              <a:t>bản</a:t>
            </a:r>
            <a:r>
              <a:rPr lang="en-US" sz="3200" dirty="0"/>
              <a:t> </a:t>
            </a:r>
            <a:r>
              <a:rPr lang="en-US" sz="3200" dirty="0" err="1"/>
              <a:t>ghi</a:t>
            </a:r>
            <a:r>
              <a:rPr lang="en-US" sz="3200" dirty="0"/>
              <a:t> </a:t>
            </a:r>
            <a:r>
              <a:rPr lang="en-US" sz="3200" dirty="0" err="1"/>
              <a:t>vào</a:t>
            </a:r>
            <a:r>
              <a:rPr lang="en-US" sz="3200" dirty="0"/>
              <a:t> file).</a:t>
            </a:r>
            <a:endParaRPr lang="en-US" sz="3200" b="1" dirty="0">
              <a:solidFill>
                <a:schemeClr val="tx1"/>
              </a:solidFill>
            </a:endParaRPr>
          </a:p>
        </p:txBody>
      </p:sp>
    </p:spTree>
    <p:extLst>
      <p:ext uri="{BB962C8B-B14F-4D97-AF65-F5344CB8AC3E}">
        <p14:creationId xmlns:p14="http://schemas.microsoft.com/office/powerpoint/2010/main" val="107979594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b56b224aad185dc1ed16c4212ed8e42ac1723"/>
</p:tagLst>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1555</TotalTime>
  <Words>10414</Words>
  <Application>Microsoft Office PowerPoint</Application>
  <PresentationFormat>Custom</PresentationFormat>
  <Paragraphs>458</Paragraphs>
  <Slides>81</Slides>
  <Notes>21</Notes>
  <HiddenSlides>0</HiddenSlides>
  <MMClips>0</MMClips>
  <ScaleCrop>false</ScaleCrop>
  <HeadingPairs>
    <vt:vector size="4" baseType="variant">
      <vt:variant>
        <vt:lpstr>Theme</vt:lpstr>
      </vt:variant>
      <vt:variant>
        <vt:i4>1</vt:i4>
      </vt:variant>
      <vt:variant>
        <vt:lpstr>Slide Titles</vt:lpstr>
      </vt:variant>
      <vt:variant>
        <vt:i4>81</vt:i4>
      </vt:variant>
    </vt:vector>
  </HeadingPairs>
  <TitlesOfParts>
    <vt:vector size="82" baseType="lpstr">
      <vt:lpstr>Retrospect</vt:lpstr>
      <vt:lpstr>CHƯƠNG 2.  ĐIỀU KHIỂN DỮ LIỆU</vt:lpstr>
      <vt:lpstr>MỤC TIÊU</vt:lpstr>
      <vt:lpstr>NỘI DUNG</vt:lpstr>
      <vt:lpstr>I. Các phương pháp tổ chức và truy nhập dữ liệu</vt:lpstr>
      <vt:lpstr>Dữ liệu là gì?</vt:lpstr>
      <vt:lpstr>Dữ liệu là gì?</vt:lpstr>
      <vt:lpstr>Dữ liệu là gì?</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 Các phương pháp tổ chức và truy nhập dữ liệu</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 Bản ghi và khối</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III. Điều khiển buffer</vt:lpstr>
      <vt:lpstr>IV. Quy trình chung điều khiển vào – ra</vt:lpstr>
      <vt:lpstr>IV. Quy trình chung điều khiển vào – ra</vt:lpstr>
      <vt:lpstr>IV. Quy trình chung điều khiển vào – ra</vt:lpstr>
      <vt:lpstr>IV. Quy trình chung điều khiển vào – ra</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lpstr>V. Tổ chức lưu trữ  dữ liệu trên bộ nhớ ngoài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ĐIỀU KHIỂN DỮ LIỆU</dc:title>
  <dc:creator>NMT</dc:creator>
  <cp:lastModifiedBy>All4U</cp:lastModifiedBy>
  <cp:revision>69</cp:revision>
  <dcterms:created xsi:type="dcterms:W3CDTF">2014-10-29T00:26:59Z</dcterms:created>
  <dcterms:modified xsi:type="dcterms:W3CDTF">2016-09-16T14:08:50Z</dcterms:modified>
</cp:coreProperties>
</file>